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60" r:id="rId2"/>
    <p:sldId id="340" r:id="rId3"/>
    <p:sldId id="371" r:id="rId4"/>
    <p:sldId id="342" r:id="rId5"/>
    <p:sldId id="343" r:id="rId6"/>
    <p:sldId id="344" r:id="rId7"/>
    <p:sldId id="345" r:id="rId8"/>
    <p:sldId id="346" r:id="rId9"/>
    <p:sldId id="347" r:id="rId10"/>
    <p:sldId id="381" r:id="rId11"/>
    <p:sldId id="384" r:id="rId12"/>
    <p:sldId id="376" r:id="rId13"/>
    <p:sldId id="349" r:id="rId14"/>
    <p:sldId id="375" r:id="rId15"/>
    <p:sldId id="350" r:id="rId16"/>
    <p:sldId id="351" r:id="rId17"/>
    <p:sldId id="372" r:id="rId18"/>
    <p:sldId id="353" r:id="rId19"/>
    <p:sldId id="354" r:id="rId20"/>
    <p:sldId id="373" r:id="rId21"/>
    <p:sldId id="374" r:id="rId22"/>
    <p:sldId id="370" r:id="rId23"/>
    <p:sldId id="355" r:id="rId24"/>
    <p:sldId id="357" r:id="rId25"/>
    <p:sldId id="358" r:id="rId26"/>
    <p:sldId id="359" r:id="rId27"/>
    <p:sldId id="360" r:id="rId28"/>
    <p:sldId id="361" r:id="rId29"/>
    <p:sldId id="378" r:id="rId30"/>
    <p:sldId id="379" r:id="rId31"/>
    <p:sldId id="362" r:id="rId32"/>
    <p:sldId id="364" r:id="rId33"/>
    <p:sldId id="377" r:id="rId34"/>
    <p:sldId id="380" r:id="rId35"/>
    <p:sldId id="382" r:id="rId36"/>
    <p:sldId id="383" r:id="rId37"/>
    <p:sldId id="366" r:id="rId38"/>
    <p:sldId id="367" r:id="rId39"/>
    <p:sldId id="368" r:id="rId40"/>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682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982" autoAdjust="0"/>
    <p:restoredTop sz="96028" autoAdjust="0"/>
  </p:normalViewPr>
  <p:slideViewPr>
    <p:cSldViewPr snapToGrid="0">
      <p:cViewPr varScale="1">
        <p:scale>
          <a:sx n="99" d="100"/>
          <a:sy n="99" d="100"/>
        </p:scale>
        <p:origin x="-104" y="-3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B4827F-1B50-438D-ADD9-5B8434A1EBEA}"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US"/>
        </a:p>
      </dgm:t>
    </dgm:pt>
    <dgm:pt modelId="{D77D7835-59AD-4613-A433-DAD1723A9930}">
      <dgm:prSet phldrT="[Text]"/>
      <dgm:spPr/>
      <dgm:t>
        <a:bodyPr/>
        <a:lstStyle/>
        <a:p>
          <a:r>
            <a:rPr lang="en-US" b="1" dirty="0">
              <a:solidFill>
                <a:schemeClr val="tx1"/>
              </a:solidFill>
            </a:rPr>
            <a:t>Data Analytics Course</a:t>
          </a:r>
        </a:p>
      </dgm:t>
    </dgm:pt>
    <dgm:pt modelId="{6BC8E8BC-CCCC-4CB1-8B70-829EF31C0D82}" type="parTrans" cxnId="{D919BBA9-4A41-4B4B-8BF9-1603FDAABC90}">
      <dgm:prSet/>
      <dgm:spPr/>
      <dgm:t>
        <a:bodyPr/>
        <a:lstStyle/>
        <a:p>
          <a:endParaRPr lang="en-US">
            <a:solidFill>
              <a:schemeClr val="tx1"/>
            </a:solidFill>
          </a:endParaRPr>
        </a:p>
      </dgm:t>
    </dgm:pt>
    <dgm:pt modelId="{7C3289BB-2927-4463-8551-3BBEEECA6C54}" type="sibTrans" cxnId="{D919BBA9-4A41-4B4B-8BF9-1603FDAABC90}">
      <dgm:prSet/>
      <dgm:spPr/>
      <dgm:t>
        <a:bodyPr/>
        <a:lstStyle/>
        <a:p>
          <a:endParaRPr lang="en-US">
            <a:solidFill>
              <a:schemeClr val="tx1"/>
            </a:solidFill>
          </a:endParaRPr>
        </a:p>
      </dgm:t>
    </dgm:pt>
    <dgm:pt modelId="{D49471D5-FBDE-4FB0-B7D8-B88F8C07BFD7}">
      <dgm:prSet phldrT="[Text]" custT="1"/>
      <dgm:spPr>
        <a:ln w="9525">
          <a:solidFill>
            <a:srgbClr val="FFFFFF"/>
          </a:solidFill>
        </a:ln>
      </dgm:spPr>
      <dgm:t>
        <a:bodyPr/>
        <a:lstStyle/>
        <a:p>
          <a:r>
            <a:rPr lang="en-US" sz="1800" b="1" dirty="0">
              <a:solidFill>
                <a:schemeClr val="tx1"/>
              </a:solidFill>
            </a:rPr>
            <a:t>Time</a:t>
          </a:r>
        </a:p>
      </dgm:t>
    </dgm:pt>
    <dgm:pt modelId="{3427FB20-6F56-4778-B4CA-C569ED390076}" type="parTrans" cxnId="{6ED824CB-E98C-469B-93BC-72619C8AEE46}">
      <dgm:prSet/>
      <dgm:spPr/>
      <dgm:t>
        <a:bodyPr/>
        <a:lstStyle/>
        <a:p>
          <a:endParaRPr lang="en-US">
            <a:solidFill>
              <a:schemeClr val="tx1"/>
            </a:solidFill>
          </a:endParaRPr>
        </a:p>
      </dgm:t>
    </dgm:pt>
    <dgm:pt modelId="{ABA76986-05AE-436E-9328-B56225C60C88}" type="sibTrans" cxnId="{6ED824CB-E98C-469B-93BC-72619C8AEE46}">
      <dgm:prSet/>
      <dgm:spPr/>
      <dgm:t>
        <a:bodyPr/>
        <a:lstStyle/>
        <a:p>
          <a:endParaRPr lang="en-US">
            <a:solidFill>
              <a:schemeClr val="tx1"/>
            </a:solidFill>
          </a:endParaRPr>
        </a:p>
      </dgm:t>
    </dgm:pt>
    <dgm:pt modelId="{2FF84BA7-1A36-4D42-8C62-BEAE9A09E39C}">
      <dgm:prSet phldrT="[Text]" custT="1"/>
      <dgm:spPr>
        <a:ln w="9525">
          <a:solidFill>
            <a:srgbClr val="FFFFFF"/>
          </a:solidFill>
        </a:ln>
      </dgm:spPr>
      <dgm:t>
        <a:bodyPr/>
        <a:lstStyle/>
        <a:p>
          <a:r>
            <a:rPr lang="en-US" sz="1800" b="1" dirty="0">
              <a:solidFill>
                <a:schemeClr val="tx1"/>
              </a:solidFill>
            </a:rPr>
            <a:t>Course Introduction</a:t>
          </a:r>
        </a:p>
      </dgm:t>
    </dgm:pt>
    <dgm:pt modelId="{F0EF7FA3-1191-4AB5-AB50-907197748D4C}" type="parTrans" cxnId="{4DE8EEAB-8778-4F9F-859A-BD4EAC0AFA5E}">
      <dgm:prSet/>
      <dgm:spPr/>
      <dgm:t>
        <a:bodyPr/>
        <a:lstStyle/>
        <a:p>
          <a:endParaRPr lang="en-US">
            <a:solidFill>
              <a:schemeClr val="tx1"/>
            </a:solidFill>
          </a:endParaRPr>
        </a:p>
      </dgm:t>
    </dgm:pt>
    <dgm:pt modelId="{68D624DA-B38A-453C-9F6A-CA1E594153F0}" type="sibTrans" cxnId="{4DE8EEAB-8778-4F9F-859A-BD4EAC0AFA5E}">
      <dgm:prSet/>
      <dgm:spPr/>
      <dgm:t>
        <a:bodyPr/>
        <a:lstStyle/>
        <a:p>
          <a:endParaRPr lang="en-US">
            <a:solidFill>
              <a:schemeClr val="tx1"/>
            </a:solidFill>
          </a:endParaRPr>
        </a:p>
      </dgm:t>
    </dgm:pt>
    <dgm:pt modelId="{09BE2C88-2362-4672-AC6A-FDD13824487C}">
      <dgm:prSet phldrT="[Text]" custT="1"/>
      <dgm:spPr/>
      <dgm:t>
        <a:bodyPr/>
        <a:lstStyle/>
        <a:p>
          <a:r>
            <a:rPr lang="en-US" sz="1400" b="1" dirty="0">
              <a:solidFill>
                <a:schemeClr val="tx1"/>
              </a:solidFill>
            </a:rPr>
            <a:t>Lecture</a:t>
          </a:r>
        </a:p>
      </dgm:t>
    </dgm:pt>
    <dgm:pt modelId="{38153CF5-BE37-4E8E-A974-CF1FBE4C79FC}" type="parTrans" cxnId="{1D610529-C222-4400-A2EE-CC8FE2E38BDB}">
      <dgm:prSet/>
      <dgm:spPr/>
      <dgm:t>
        <a:bodyPr/>
        <a:lstStyle/>
        <a:p>
          <a:endParaRPr lang="en-US">
            <a:solidFill>
              <a:schemeClr val="tx1"/>
            </a:solidFill>
          </a:endParaRPr>
        </a:p>
      </dgm:t>
    </dgm:pt>
    <dgm:pt modelId="{B0A44C7E-829D-45E0-850F-2B317A86B443}" type="sibTrans" cxnId="{1D610529-C222-4400-A2EE-CC8FE2E38BDB}">
      <dgm:prSet/>
      <dgm:spPr/>
      <dgm:t>
        <a:bodyPr/>
        <a:lstStyle/>
        <a:p>
          <a:endParaRPr lang="en-US">
            <a:solidFill>
              <a:schemeClr val="tx1"/>
            </a:solidFill>
          </a:endParaRPr>
        </a:p>
      </dgm:t>
    </dgm:pt>
    <dgm:pt modelId="{E167C655-7F52-4642-B9D0-3E85CF521E7C}">
      <dgm:prSet phldrT="[Text]" custT="1"/>
      <dgm:spPr>
        <a:ln w="9525">
          <a:solidFill>
            <a:srgbClr val="FFFFFF"/>
          </a:solidFill>
        </a:ln>
      </dgm:spPr>
      <dgm:t>
        <a:bodyPr/>
        <a:lstStyle/>
        <a:p>
          <a:r>
            <a:rPr lang="en-US" sz="1800" b="1" dirty="0">
              <a:solidFill>
                <a:schemeClr val="tx1"/>
              </a:solidFill>
            </a:rPr>
            <a:t>Statistics</a:t>
          </a:r>
        </a:p>
      </dgm:t>
    </dgm:pt>
    <dgm:pt modelId="{259CBA99-92D8-44F2-B0DA-2ADDBABB3C30}" type="parTrans" cxnId="{C86450A7-8BDC-4154-861D-1B809C32EB64}">
      <dgm:prSet/>
      <dgm:spPr/>
      <dgm:t>
        <a:bodyPr/>
        <a:lstStyle/>
        <a:p>
          <a:endParaRPr lang="en-US">
            <a:solidFill>
              <a:schemeClr val="tx1"/>
            </a:solidFill>
          </a:endParaRPr>
        </a:p>
      </dgm:t>
    </dgm:pt>
    <dgm:pt modelId="{1621C54E-55F0-4F8E-B449-CF2D3E431EF2}" type="sibTrans" cxnId="{C86450A7-8BDC-4154-861D-1B809C32EB64}">
      <dgm:prSet/>
      <dgm:spPr/>
      <dgm:t>
        <a:bodyPr/>
        <a:lstStyle/>
        <a:p>
          <a:endParaRPr lang="en-US">
            <a:solidFill>
              <a:schemeClr val="tx1"/>
            </a:solidFill>
          </a:endParaRPr>
        </a:p>
      </dgm:t>
    </dgm:pt>
    <dgm:pt modelId="{4F567323-C8CD-4B7B-958B-B7D89C0E2B18}">
      <dgm:prSet phldrT="[Text]" custT="1"/>
      <dgm:spPr/>
      <dgm:t>
        <a:bodyPr/>
        <a:lstStyle/>
        <a:p>
          <a:r>
            <a:rPr lang="en-US" sz="1400" b="1" dirty="0">
              <a:solidFill>
                <a:schemeClr val="tx1"/>
              </a:solidFill>
            </a:rPr>
            <a:t>Lecture</a:t>
          </a:r>
        </a:p>
      </dgm:t>
    </dgm:pt>
    <dgm:pt modelId="{DDEBB50E-092C-497C-82B3-CBC1FDCCA6EA}" type="parTrans" cxnId="{A48F543E-3F8C-4AEF-8C1D-6ED74DEAFBC1}">
      <dgm:prSet/>
      <dgm:spPr/>
      <dgm:t>
        <a:bodyPr/>
        <a:lstStyle/>
        <a:p>
          <a:endParaRPr lang="en-US">
            <a:solidFill>
              <a:schemeClr val="tx1"/>
            </a:solidFill>
          </a:endParaRPr>
        </a:p>
      </dgm:t>
    </dgm:pt>
    <dgm:pt modelId="{751F389F-3AAA-4D52-93D0-D2E83BA40D34}" type="sibTrans" cxnId="{A48F543E-3F8C-4AEF-8C1D-6ED74DEAFBC1}">
      <dgm:prSet/>
      <dgm:spPr/>
      <dgm:t>
        <a:bodyPr/>
        <a:lstStyle/>
        <a:p>
          <a:endParaRPr lang="en-US">
            <a:solidFill>
              <a:schemeClr val="tx1"/>
            </a:solidFill>
          </a:endParaRPr>
        </a:p>
      </dgm:t>
    </dgm:pt>
    <dgm:pt modelId="{4A3C6196-1287-40BC-B3D1-1808F987FDA4}">
      <dgm:prSet phldrT="[Text]" custT="1"/>
      <dgm:spPr>
        <a:ln w="9525">
          <a:solidFill>
            <a:srgbClr val="FFFFFF"/>
          </a:solidFill>
        </a:ln>
      </dgm:spPr>
      <dgm:t>
        <a:bodyPr/>
        <a:lstStyle/>
        <a:p>
          <a:r>
            <a:rPr lang="en-US" sz="1800" b="1" dirty="0">
              <a:solidFill>
                <a:schemeClr val="tx1"/>
              </a:solidFill>
            </a:rPr>
            <a:t>Data Analysis</a:t>
          </a:r>
        </a:p>
      </dgm:t>
    </dgm:pt>
    <dgm:pt modelId="{586D5309-7E47-4A21-85C4-D0E3DA444577}" type="parTrans" cxnId="{BFE5901B-D570-4F9E-98E2-D570C6413753}">
      <dgm:prSet/>
      <dgm:spPr/>
      <dgm:t>
        <a:bodyPr/>
        <a:lstStyle/>
        <a:p>
          <a:endParaRPr lang="en-US">
            <a:solidFill>
              <a:schemeClr val="tx1"/>
            </a:solidFill>
          </a:endParaRPr>
        </a:p>
      </dgm:t>
    </dgm:pt>
    <dgm:pt modelId="{91EC3D68-2445-45DA-B270-72D31AE45FDD}" type="sibTrans" cxnId="{BFE5901B-D570-4F9E-98E2-D570C6413753}">
      <dgm:prSet/>
      <dgm:spPr/>
      <dgm:t>
        <a:bodyPr/>
        <a:lstStyle/>
        <a:p>
          <a:endParaRPr lang="en-US">
            <a:solidFill>
              <a:schemeClr val="tx1"/>
            </a:solidFill>
          </a:endParaRPr>
        </a:p>
      </dgm:t>
    </dgm:pt>
    <dgm:pt modelId="{AD2BD6C9-1640-4CC5-8483-1E4A68D2C2EB}">
      <dgm:prSet phldrT="[Text]" custT="1"/>
      <dgm:spPr/>
      <dgm:t>
        <a:bodyPr/>
        <a:lstStyle/>
        <a:p>
          <a:r>
            <a:rPr lang="en-US" sz="1400" b="1" dirty="0">
              <a:solidFill>
                <a:schemeClr val="tx1"/>
              </a:solidFill>
            </a:rPr>
            <a:t>Lecture</a:t>
          </a:r>
        </a:p>
      </dgm:t>
    </dgm:pt>
    <dgm:pt modelId="{F6D8DC5F-CDE7-4728-AEDD-D35A2DEFDFD3}" type="parTrans" cxnId="{8D70A3D1-12AF-484E-AD26-14B99BF67DCB}">
      <dgm:prSet/>
      <dgm:spPr/>
      <dgm:t>
        <a:bodyPr/>
        <a:lstStyle/>
        <a:p>
          <a:endParaRPr lang="en-US">
            <a:solidFill>
              <a:schemeClr val="tx1"/>
            </a:solidFill>
          </a:endParaRPr>
        </a:p>
      </dgm:t>
    </dgm:pt>
    <dgm:pt modelId="{B8A88B74-D083-4C5D-9C8C-343392AB02D0}" type="sibTrans" cxnId="{8D70A3D1-12AF-484E-AD26-14B99BF67DCB}">
      <dgm:prSet/>
      <dgm:spPr/>
      <dgm:t>
        <a:bodyPr/>
        <a:lstStyle/>
        <a:p>
          <a:endParaRPr lang="en-US">
            <a:solidFill>
              <a:schemeClr val="tx1"/>
            </a:solidFill>
          </a:endParaRPr>
        </a:p>
      </dgm:t>
    </dgm:pt>
    <dgm:pt modelId="{BB5AD656-EF3B-4AC9-959D-40E0E8625D5E}">
      <dgm:prSet phldrT="[Text]"/>
      <dgm:spPr/>
      <dgm:t>
        <a:bodyPr/>
        <a:lstStyle/>
        <a:p>
          <a:r>
            <a:rPr lang="en-US" b="1" dirty="0" smtClean="0">
              <a:solidFill>
                <a:schemeClr val="tx1"/>
              </a:solidFill>
            </a:rPr>
            <a:t>Review of What We’ve Learned</a:t>
          </a:r>
          <a:endParaRPr lang="en-US" b="1" dirty="0">
            <a:solidFill>
              <a:schemeClr val="tx1"/>
            </a:solidFill>
          </a:endParaRPr>
        </a:p>
      </dgm:t>
    </dgm:pt>
    <dgm:pt modelId="{21C27FDC-C7EB-42E5-B6A1-04AC1F8615CD}" type="parTrans" cxnId="{E4E63511-7401-47EC-A854-B17F40913D0A}">
      <dgm:prSet/>
      <dgm:spPr/>
      <dgm:t>
        <a:bodyPr/>
        <a:lstStyle/>
        <a:p>
          <a:endParaRPr lang="en-US">
            <a:solidFill>
              <a:schemeClr val="tx1"/>
            </a:solidFill>
          </a:endParaRPr>
        </a:p>
      </dgm:t>
    </dgm:pt>
    <dgm:pt modelId="{1ADC7642-2921-4AAA-BA1C-F526F79CBDF8}" type="sibTrans" cxnId="{E4E63511-7401-47EC-A854-B17F40913D0A}">
      <dgm:prSet/>
      <dgm:spPr/>
      <dgm:t>
        <a:bodyPr/>
        <a:lstStyle/>
        <a:p>
          <a:endParaRPr lang="en-US">
            <a:solidFill>
              <a:schemeClr val="tx1"/>
            </a:solidFill>
          </a:endParaRPr>
        </a:p>
      </dgm:t>
    </dgm:pt>
    <dgm:pt modelId="{5BB1B377-3147-4429-9B75-31AC362ED2F2}">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0AA9ED2C-622E-471C-BEC2-E43E850DD298}" type="parTrans" cxnId="{F28AF814-AD16-44FB-B550-1DFADA54C2F1}">
      <dgm:prSet/>
      <dgm:spPr/>
      <dgm:t>
        <a:bodyPr/>
        <a:lstStyle/>
        <a:p>
          <a:endParaRPr lang="en-US">
            <a:solidFill>
              <a:schemeClr val="tx1"/>
            </a:solidFill>
          </a:endParaRPr>
        </a:p>
      </dgm:t>
    </dgm:pt>
    <dgm:pt modelId="{DAAF6777-BAFE-46E6-AC50-6F2958014DD0}" type="sibTrans" cxnId="{F28AF814-AD16-44FB-B550-1DFADA54C2F1}">
      <dgm:prSet/>
      <dgm:spPr/>
      <dgm:t>
        <a:bodyPr/>
        <a:lstStyle/>
        <a:p>
          <a:endParaRPr lang="en-US">
            <a:solidFill>
              <a:schemeClr val="tx1"/>
            </a:solidFill>
          </a:endParaRPr>
        </a:p>
      </dgm:t>
    </dgm:pt>
    <dgm:pt modelId="{ECAC3A35-EC07-4A67-9C1C-7C82CB1C2A8F}">
      <dgm:prSet phldrT="[Text]"/>
      <dgm:spPr/>
      <dgm:t>
        <a:bodyPr/>
        <a:lstStyle/>
        <a:p>
          <a:r>
            <a:rPr lang="en-US" b="1" dirty="0">
              <a:solidFill>
                <a:schemeClr val="tx1"/>
              </a:solidFill>
            </a:rPr>
            <a:t>Lecture</a:t>
          </a:r>
        </a:p>
      </dgm:t>
    </dgm:pt>
    <dgm:pt modelId="{675EEB5A-CCFB-4783-924F-59CFDD3EB703}" type="parTrans" cxnId="{2F39B2F8-06EE-4219-B043-07AA442DF73F}">
      <dgm:prSet/>
      <dgm:spPr/>
      <dgm:t>
        <a:bodyPr/>
        <a:lstStyle/>
        <a:p>
          <a:endParaRPr lang="en-US">
            <a:solidFill>
              <a:schemeClr val="tx1"/>
            </a:solidFill>
          </a:endParaRPr>
        </a:p>
      </dgm:t>
    </dgm:pt>
    <dgm:pt modelId="{9BC2DABA-4DC8-481C-986D-12497943E118}" type="sibTrans" cxnId="{2F39B2F8-06EE-4219-B043-07AA442DF73F}">
      <dgm:prSet/>
      <dgm:spPr/>
      <dgm:t>
        <a:bodyPr/>
        <a:lstStyle/>
        <a:p>
          <a:endParaRPr lang="en-US">
            <a:solidFill>
              <a:schemeClr val="tx1"/>
            </a:solidFill>
          </a:endParaRPr>
        </a:p>
      </dgm:t>
    </dgm:pt>
    <dgm:pt modelId="{E8A2D3D2-DF2C-41E7-AB8D-D8411642E4E3}">
      <dgm:prSet phldrT="[Text]"/>
      <dgm:spPr>
        <a:solidFill>
          <a:schemeClr val="bg1">
            <a:lumMod val="85000"/>
          </a:schemeClr>
        </a:solidFill>
      </dgm:spPr>
      <dgm:t>
        <a:bodyPr/>
        <a:lstStyle/>
        <a:p>
          <a:r>
            <a:rPr lang="en-US" b="1" dirty="0">
              <a:solidFill>
                <a:schemeClr val="tx1"/>
              </a:solidFill>
            </a:rPr>
            <a:t>Lunch</a:t>
          </a:r>
        </a:p>
      </dgm:t>
    </dgm:pt>
    <dgm:pt modelId="{A95BB05A-6482-4DFA-B830-494E6D0F6C50}" type="parTrans" cxnId="{6F723BF3-7469-4AFE-B416-A4C65185ECFD}">
      <dgm:prSet/>
      <dgm:spPr/>
      <dgm:t>
        <a:bodyPr/>
        <a:lstStyle/>
        <a:p>
          <a:endParaRPr lang="en-US">
            <a:solidFill>
              <a:schemeClr val="tx1"/>
            </a:solidFill>
          </a:endParaRPr>
        </a:p>
      </dgm:t>
    </dgm:pt>
    <dgm:pt modelId="{FE75528B-EFFD-48C4-B971-A15992F02789}" type="sibTrans" cxnId="{6F723BF3-7469-4AFE-B416-A4C65185ECFD}">
      <dgm:prSet/>
      <dgm:spPr/>
      <dgm:t>
        <a:bodyPr/>
        <a:lstStyle/>
        <a:p>
          <a:endParaRPr lang="en-US">
            <a:solidFill>
              <a:schemeClr val="tx1"/>
            </a:solidFill>
          </a:endParaRPr>
        </a:p>
      </dgm:t>
    </dgm:pt>
    <dgm:pt modelId="{6240E38F-95D3-4898-8F68-E665E028234D}">
      <dgm:prSet phldrT="[Text]"/>
      <dgm:spPr/>
      <dgm:t>
        <a:bodyPr/>
        <a:lstStyle/>
        <a:p>
          <a:r>
            <a:rPr lang="en-US" b="1" dirty="0" smtClean="0">
              <a:solidFill>
                <a:schemeClr val="tx1"/>
              </a:solidFill>
            </a:rPr>
            <a:t>Practicum</a:t>
          </a:r>
          <a:endParaRPr lang="en-US" b="1" dirty="0">
            <a:solidFill>
              <a:schemeClr val="tx1"/>
            </a:solidFill>
          </a:endParaRPr>
        </a:p>
      </dgm:t>
    </dgm:pt>
    <dgm:pt modelId="{101B1CB6-94F8-4072-A32C-BC83CD98258F}" type="parTrans" cxnId="{DCDF4C4E-999D-47F1-B04C-917751D314C8}">
      <dgm:prSet/>
      <dgm:spPr/>
      <dgm:t>
        <a:bodyPr/>
        <a:lstStyle/>
        <a:p>
          <a:endParaRPr lang="en-US">
            <a:solidFill>
              <a:schemeClr val="tx1"/>
            </a:solidFill>
          </a:endParaRPr>
        </a:p>
      </dgm:t>
    </dgm:pt>
    <dgm:pt modelId="{1B039FFA-ECD8-4D97-9B79-1C51C144FCC1}" type="sibTrans" cxnId="{DCDF4C4E-999D-47F1-B04C-917751D314C8}">
      <dgm:prSet/>
      <dgm:spPr/>
      <dgm:t>
        <a:bodyPr/>
        <a:lstStyle/>
        <a:p>
          <a:endParaRPr lang="en-US">
            <a:solidFill>
              <a:schemeClr val="tx1"/>
            </a:solidFill>
          </a:endParaRPr>
        </a:p>
      </dgm:t>
    </dgm:pt>
    <dgm:pt modelId="{929FF57E-B47D-4920-A150-65A2626FE4AD}">
      <dgm:prSet phldrT="[Text]" custT="1"/>
      <dgm:spPr/>
      <dgm:t>
        <a:bodyPr/>
        <a:lstStyle/>
        <a:p>
          <a:r>
            <a:rPr lang="en-US" sz="1400" b="1" dirty="0">
              <a:solidFill>
                <a:schemeClr val="tx1"/>
              </a:solidFill>
            </a:rPr>
            <a:t>9:00 -10:30 am</a:t>
          </a:r>
        </a:p>
      </dgm:t>
    </dgm:pt>
    <dgm:pt modelId="{28151EC3-942F-420E-9E09-D758C00D6836}" type="parTrans" cxnId="{D5A3DD89-4529-41B3-BE57-07BE65973C7C}">
      <dgm:prSet/>
      <dgm:spPr/>
      <dgm:t>
        <a:bodyPr/>
        <a:lstStyle/>
        <a:p>
          <a:endParaRPr lang="en-US">
            <a:solidFill>
              <a:schemeClr val="tx1"/>
            </a:solidFill>
          </a:endParaRPr>
        </a:p>
      </dgm:t>
    </dgm:pt>
    <dgm:pt modelId="{D909D00C-F357-4DCE-A28C-2D6F84C573D6}" type="sibTrans" cxnId="{D5A3DD89-4529-41B3-BE57-07BE65973C7C}">
      <dgm:prSet/>
      <dgm:spPr/>
      <dgm:t>
        <a:bodyPr/>
        <a:lstStyle/>
        <a:p>
          <a:endParaRPr lang="en-US">
            <a:solidFill>
              <a:schemeClr val="tx1"/>
            </a:solidFill>
          </a:endParaRPr>
        </a:p>
      </dgm:t>
    </dgm:pt>
    <dgm:pt modelId="{C2B788E6-7380-4A68-8622-DCB508DB224C}">
      <dgm:prSet phldrT="[Text]"/>
      <dgm:spPr>
        <a:solidFill>
          <a:schemeClr val="accent6">
            <a:lumMod val="40000"/>
            <a:lumOff val="60000"/>
          </a:schemeClr>
        </a:solidFill>
      </dgm:spPr>
      <dgm:t>
        <a:bodyPr/>
        <a:lstStyle/>
        <a:p>
          <a:r>
            <a:rPr lang="en-US" b="1" dirty="0">
              <a:solidFill>
                <a:schemeClr val="tx1"/>
              </a:solidFill>
            </a:rPr>
            <a:t>10:30 -11:00 am</a:t>
          </a:r>
        </a:p>
      </dgm:t>
    </dgm:pt>
    <dgm:pt modelId="{867B54B6-758A-4D13-A869-B26CACE7407F}" type="parTrans" cxnId="{1AD6A655-5BB1-4266-A564-238DC206AADA}">
      <dgm:prSet/>
      <dgm:spPr/>
      <dgm:t>
        <a:bodyPr/>
        <a:lstStyle/>
        <a:p>
          <a:endParaRPr lang="en-US">
            <a:solidFill>
              <a:schemeClr val="tx1"/>
            </a:solidFill>
          </a:endParaRPr>
        </a:p>
      </dgm:t>
    </dgm:pt>
    <dgm:pt modelId="{72C2B712-925B-43AF-AF2B-7FDB2A1F302E}" type="sibTrans" cxnId="{1AD6A655-5BB1-4266-A564-238DC206AADA}">
      <dgm:prSet/>
      <dgm:spPr/>
      <dgm:t>
        <a:bodyPr/>
        <a:lstStyle/>
        <a:p>
          <a:endParaRPr lang="en-US">
            <a:solidFill>
              <a:schemeClr val="tx1"/>
            </a:solidFill>
          </a:endParaRPr>
        </a:p>
      </dgm:t>
    </dgm:pt>
    <dgm:pt modelId="{C80B43E6-2F9A-4241-B2AF-9792922EB3E2}">
      <dgm:prSet phldrT="[Text]"/>
      <dgm:spPr/>
      <dgm:t>
        <a:bodyPr/>
        <a:lstStyle/>
        <a:p>
          <a:r>
            <a:rPr lang="en-US" b="1" dirty="0">
              <a:solidFill>
                <a:schemeClr val="tx1"/>
              </a:solidFill>
            </a:rPr>
            <a:t>11:00 am - 12:30 pm</a:t>
          </a:r>
        </a:p>
      </dgm:t>
    </dgm:pt>
    <dgm:pt modelId="{A54D6A9F-2D49-417F-9113-7F5E5B4A0DC7}" type="parTrans" cxnId="{75D9CD70-A841-465C-A38E-4419047B8430}">
      <dgm:prSet/>
      <dgm:spPr/>
      <dgm:t>
        <a:bodyPr/>
        <a:lstStyle/>
        <a:p>
          <a:endParaRPr lang="en-US">
            <a:solidFill>
              <a:schemeClr val="tx1"/>
            </a:solidFill>
          </a:endParaRPr>
        </a:p>
      </dgm:t>
    </dgm:pt>
    <dgm:pt modelId="{CB22B5B2-1A5D-462C-94A4-AB093A5628CD}" type="sibTrans" cxnId="{75D9CD70-A841-465C-A38E-4419047B8430}">
      <dgm:prSet/>
      <dgm:spPr/>
      <dgm:t>
        <a:bodyPr/>
        <a:lstStyle/>
        <a:p>
          <a:endParaRPr lang="en-US">
            <a:solidFill>
              <a:schemeClr val="tx1"/>
            </a:solidFill>
          </a:endParaRPr>
        </a:p>
      </dgm:t>
    </dgm:pt>
    <dgm:pt modelId="{3DFB63FF-729D-49CD-8EF9-AA26CBBC68D7}">
      <dgm:prSet phldrT="[Text]"/>
      <dgm:spPr>
        <a:solidFill>
          <a:schemeClr val="bg1">
            <a:lumMod val="85000"/>
          </a:schemeClr>
        </a:solidFill>
      </dgm:spPr>
      <dgm:t>
        <a:bodyPr/>
        <a:lstStyle/>
        <a:p>
          <a:r>
            <a:rPr lang="en-US" b="1" dirty="0">
              <a:solidFill>
                <a:schemeClr val="tx1"/>
              </a:solidFill>
            </a:rPr>
            <a:t>12:30 – 1:30 pm</a:t>
          </a:r>
        </a:p>
      </dgm:t>
    </dgm:pt>
    <dgm:pt modelId="{B3E834AC-BC0B-4816-8E81-AF197D188D27}" type="parTrans" cxnId="{5CBF6686-7B11-46A7-80F7-22556C843DE6}">
      <dgm:prSet/>
      <dgm:spPr/>
      <dgm:t>
        <a:bodyPr/>
        <a:lstStyle/>
        <a:p>
          <a:endParaRPr lang="en-US">
            <a:solidFill>
              <a:schemeClr val="tx1"/>
            </a:solidFill>
          </a:endParaRPr>
        </a:p>
      </dgm:t>
    </dgm:pt>
    <dgm:pt modelId="{6228FF13-1BE8-46A6-9A6A-0549754E868E}" type="sibTrans" cxnId="{5CBF6686-7B11-46A7-80F7-22556C843DE6}">
      <dgm:prSet/>
      <dgm:spPr/>
      <dgm:t>
        <a:bodyPr/>
        <a:lstStyle/>
        <a:p>
          <a:endParaRPr lang="en-US">
            <a:solidFill>
              <a:schemeClr val="tx1"/>
            </a:solidFill>
          </a:endParaRPr>
        </a:p>
      </dgm:t>
    </dgm:pt>
    <dgm:pt modelId="{65B0A791-F108-40A4-AA40-D2FDBB7C1AE8}">
      <dgm:prSet phldrT="[Text]"/>
      <dgm:spPr/>
      <dgm:t>
        <a:bodyPr/>
        <a:lstStyle/>
        <a:p>
          <a:r>
            <a:rPr lang="en-US" b="1" dirty="0">
              <a:solidFill>
                <a:schemeClr val="tx1"/>
              </a:solidFill>
            </a:rPr>
            <a:t>1:30 - 3:00 pm</a:t>
          </a:r>
        </a:p>
      </dgm:t>
    </dgm:pt>
    <dgm:pt modelId="{A96A990A-D018-4093-961E-489C87E8B150}" type="parTrans" cxnId="{8DDA39CC-4607-4839-8CDF-4FA13900C56A}">
      <dgm:prSet/>
      <dgm:spPr/>
      <dgm:t>
        <a:bodyPr/>
        <a:lstStyle/>
        <a:p>
          <a:endParaRPr lang="en-US">
            <a:solidFill>
              <a:schemeClr val="tx1"/>
            </a:solidFill>
          </a:endParaRPr>
        </a:p>
      </dgm:t>
    </dgm:pt>
    <dgm:pt modelId="{692A77CE-A3CA-4C00-9DEC-8F1925746DBB}" type="sibTrans" cxnId="{8DDA39CC-4607-4839-8CDF-4FA13900C56A}">
      <dgm:prSet/>
      <dgm:spPr/>
      <dgm:t>
        <a:bodyPr/>
        <a:lstStyle/>
        <a:p>
          <a:endParaRPr lang="en-US">
            <a:solidFill>
              <a:schemeClr val="tx1"/>
            </a:solidFill>
          </a:endParaRPr>
        </a:p>
      </dgm:t>
    </dgm:pt>
    <dgm:pt modelId="{6320D636-51BC-4CE0-A631-A6299A31CF6F}">
      <dgm:prSet phldrT="[Text]"/>
      <dgm:spPr>
        <a:solidFill>
          <a:schemeClr val="accent6">
            <a:lumMod val="40000"/>
            <a:lumOff val="60000"/>
          </a:schemeClr>
        </a:solidFill>
      </dgm:spPr>
      <dgm:t>
        <a:bodyPr/>
        <a:lstStyle/>
        <a:p>
          <a:r>
            <a:rPr lang="en-US" b="1" dirty="0">
              <a:solidFill>
                <a:schemeClr val="tx1"/>
              </a:solidFill>
            </a:rPr>
            <a:t>3:00 – 3:30 pm</a:t>
          </a:r>
        </a:p>
      </dgm:t>
    </dgm:pt>
    <dgm:pt modelId="{5801E408-4E14-4713-92CA-A601F0C57744}" type="parTrans" cxnId="{C70B04EB-C451-4AEE-B5D2-C776222BBA6F}">
      <dgm:prSet/>
      <dgm:spPr/>
      <dgm:t>
        <a:bodyPr/>
        <a:lstStyle/>
        <a:p>
          <a:endParaRPr lang="en-US">
            <a:solidFill>
              <a:schemeClr val="tx1"/>
            </a:solidFill>
          </a:endParaRPr>
        </a:p>
      </dgm:t>
    </dgm:pt>
    <dgm:pt modelId="{B602D3BA-9F1E-4DDA-B697-330825A0F837}" type="sibTrans" cxnId="{C70B04EB-C451-4AEE-B5D2-C776222BBA6F}">
      <dgm:prSet/>
      <dgm:spPr/>
      <dgm:t>
        <a:bodyPr/>
        <a:lstStyle/>
        <a:p>
          <a:endParaRPr lang="en-US">
            <a:solidFill>
              <a:schemeClr val="tx1"/>
            </a:solidFill>
          </a:endParaRPr>
        </a:p>
      </dgm:t>
    </dgm:pt>
    <dgm:pt modelId="{59BAAB40-CD49-46BB-90C5-57A8B94A47C7}">
      <dgm:prSet phldrT="[Text]" custT="1"/>
      <dgm:spPr/>
      <dgm:t>
        <a:bodyPr/>
        <a:lstStyle/>
        <a:p>
          <a:r>
            <a:rPr lang="en-US" sz="1400" b="1" dirty="0">
              <a:solidFill>
                <a:schemeClr val="tx1"/>
              </a:solidFill>
            </a:rPr>
            <a:t>Lecture</a:t>
          </a:r>
        </a:p>
      </dgm:t>
    </dgm:pt>
    <dgm:pt modelId="{76698292-3442-47D6-9B1C-B1DA8E869CB7}" type="parTrans" cxnId="{D0B9D4A2-C4D2-4584-BC47-87EB610EDB8B}">
      <dgm:prSet/>
      <dgm:spPr/>
      <dgm:t>
        <a:bodyPr/>
        <a:lstStyle/>
        <a:p>
          <a:endParaRPr lang="en-US">
            <a:solidFill>
              <a:schemeClr val="tx1"/>
            </a:solidFill>
          </a:endParaRPr>
        </a:p>
      </dgm:t>
    </dgm:pt>
    <dgm:pt modelId="{90BDC159-B286-4263-93D1-64B2F125DA91}" type="sibTrans" cxnId="{D0B9D4A2-C4D2-4584-BC47-87EB610EDB8B}">
      <dgm:prSet/>
      <dgm:spPr/>
      <dgm:t>
        <a:bodyPr/>
        <a:lstStyle/>
        <a:p>
          <a:endParaRPr lang="en-US">
            <a:solidFill>
              <a:schemeClr val="tx1"/>
            </a:solidFill>
          </a:endParaRPr>
        </a:p>
      </dgm:t>
    </dgm:pt>
    <dgm:pt modelId="{49011766-DE56-41AA-984E-14F52F5418DA}">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53461D6D-3595-4D21-B004-BD2596DE97DF}" type="parTrans" cxnId="{1A6EA315-D1F0-4049-9F26-B54407A28C49}">
      <dgm:prSet/>
      <dgm:spPr/>
      <dgm:t>
        <a:bodyPr/>
        <a:lstStyle/>
        <a:p>
          <a:endParaRPr lang="en-US">
            <a:solidFill>
              <a:schemeClr val="tx1"/>
            </a:solidFill>
          </a:endParaRPr>
        </a:p>
      </dgm:t>
    </dgm:pt>
    <dgm:pt modelId="{B3FD0C58-0654-45CB-8BD4-0D32DFD35467}" type="sibTrans" cxnId="{1A6EA315-D1F0-4049-9F26-B54407A28C49}">
      <dgm:prSet/>
      <dgm:spPr/>
      <dgm:t>
        <a:bodyPr/>
        <a:lstStyle/>
        <a:p>
          <a:endParaRPr lang="en-US">
            <a:solidFill>
              <a:schemeClr val="tx1"/>
            </a:solidFill>
          </a:endParaRPr>
        </a:p>
      </dgm:t>
    </dgm:pt>
    <dgm:pt modelId="{3E4BE880-4048-4CAD-98B2-4118F6DA6093}">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22088B61-6DEE-40D4-907E-FB8AE1FAD152}" type="parTrans" cxnId="{329352A0-2122-43E5-BBD9-7FB6463418F4}">
      <dgm:prSet/>
      <dgm:spPr/>
      <dgm:t>
        <a:bodyPr/>
        <a:lstStyle/>
        <a:p>
          <a:endParaRPr lang="en-US"/>
        </a:p>
      </dgm:t>
    </dgm:pt>
    <dgm:pt modelId="{A76E3790-0868-48BA-9DB7-7DF76A8E7B0F}" type="sibTrans" cxnId="{329352A0-2122-43E5-BBD9-7FB6463418F4}">
      <dgm:prSet/>
      <dgm:spPr/>
      <dgm:t>
        <a:bodyPr/>
        <a:lstStyle/>
        <a:p>
          <a:endParaRPr lang="en-US"/>
        </a:p>
      </dgm:t>
    </dgm:pt>
    <dgm:pt modelId="{5B8EBED0-5619-49F0-ACDE-EFADBB81F2BF}">
      <dgm:prSet phldrT="[Text]" custT="1"/>
      <dgm:spPr>
        <a:ln w="9525">
          <a:solidFill>
            <a:srgbClr val="FFFFFF"/>
          </a:solidFill>
        </a:ln>
      </dgm:spPr>
      <dgm:t>
        <a:bodyPr/>
        <a:lstStyle/>
        <a:p>
          <a:r>
            <a:rPr lang="en-US" sz="1800" b="1" dirty="0">
              <a:solidFill>
                <a:schemeClr val="tx1"/>
              </a:solidFill>
            </a:rPr>
            <a:t>Data Management</a:t>
          </a:r>
        </a:p>
      </dgm:t>
    </dgm:pt>
    <dgm:pt modelId="{2A79D8DE-0785-4779-B0C2-185E565425B8}" type="sibTrans" cxnId="{7E490811-3D29-4708-8BC1-44101C78A266}">
      <dgm:prSet/>
      <dgm:spPr/>
      <dgm:t>
        <a:bodyPr/>
        <a:lstStyle/>
        <a:p>
          <a:endParaRPr lang="en-US"/>
        </a:p>
      </dgm:t>
    </dgm:pt>
    <dgm:pt modelId="{3B77BE59-AFBC-430A-862F-B8F87FD86D4E}" type="parTrans" cxnId="{7E490811-3D29-4708-8BC1-44101C78A266}">
      <dgm:prSet/>
      <dgm:spPr/>
      <dgm:t>
        <a:bodyPr/>
        <a:lstStyle/>
        <a:p>
          <a:endParaRPr lang="en-US"/>
        </a:p>
      </dgm:t>
    </dgm:pt>
    <dgm:pt modelId="{B5265DAB-3281-46C0-817B-5680FEBB7452}">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48CB86EB-EF1A-41D3-AFD5-7B904EF699EB}" type="parTrans" cxnId="{0AA88557-98A5-4062-88E6-83F8EAEA775A}">
      <dgm:prSet/>
      <dgm:spPr/>
      <dgm:t>
        <a:bodyPr/>
        <a:lstStyle/>
        <a:p>
          <a:endParaRPr lang="en-US"/>
        </a:p>
      </dgm:t>
    </dgm:pt>
    <dgm:pt modelId="{36701EED-B83A-46CE-A9CD-C697010517C2}" type="sibTrans" cxnId="{0AA88557-98A5-4062-88E6-83F8EAEA775A}">
      <dgm:prSet/>
      <dgm:spPr/>
      <dgm:t>
        <a:bodyPr/>
        <a:lstStyle/>
        <a:p>
          <a:endParaRPr lang="en-US"/>
        </a:p>
      </dgm:t>
    </dgm:pt>
    <dgm:pt modelId="{EDD05FC1-9A55-4A42-BF5C-C17BA6E5CF8E}">
      <dgm:prSet phldrT="[Text]" custT="1"/>
      <dgm:spPr>
        <a:ln w="9525">
          <a:solidFill>
            <a:srgbClr val="FFFFFF"/>
          </a:solidFill>
        </a:ln>
      </dgm:spPr>
      <dgm:t>
        <a:bodyPr/>
        <a:lstStyle/>
        <a:p>
          <a:r>
            <a:rPr lang="en-US" sz="1800" b="1" dirty="0">
              <a:solidFill>
                <a:schemeClr val="tx1"/>
              </a:solidFill>
            </a:rPr>
            <a:t>Machine Learning</a:t>
          </a:r>
        </a:p>
      </dgm:t>
    </dgm:pt>
    <dgm:pt modelId="{3A88B9FD-90EB-4CCD-996D-AF0CC8B3F1CF}" type="parTrans" cxnId="{5DAA306E-3E08-4116-B1EF-55B01872CEBB}">
      <dgm:prSet/>
      <dgm:spPr/>
      <dgm:t>
        <a:bodyPr/>
        <a:lstStyle/>
        <a:p>
          <a:endParaRPr lang="en-US"/>
        </a:p>
      </dgm:t>
    </dgm:pt>
    <dgm:pt modelId="{1C217F25-E5BA-4A09-A81C-CEE42366FF4C}" type="sibTrans" cxnId="{5DAA306E-3E08-4116-B1EF-55B01872CEBB}">
      <dgm:prSet/>
      <dgm:spPr/>
      <dgm:t>
        <a:bodyPr/>
        <a:lstStyle/>
        <a:p>
          <a:endParaRPr lang="en-US"/>
        </a:p>
      </dgm:t>
    </dgm:pt>
    <dgm:pt modelId="{F77771DB-7A0A-48F5-BF21-AE14690D2739}">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875395C8-CDDD-491C-AD02-912F92652F3E}" type="parTrans" cxnId="{E5459373-C137-4581-B97F-E4D849790FA0}">
      <dgm:prSet/>
      <dgm:spPr/>
      <dgm:t>
        <a:bodyPr/>
        <a:lstStyle/>
        <a:p>
          <a:endParaRPr lang="en-US"/>
        </a:p>
      </dgm:t>
    </dgm:pt>
    <dgm:pt modelId="{B79FD018-AF19-4C98-8AC2-C078DFC1F759}" type="sibTrans" cxnId="{E5459373-C137-4581-B97F-E4D849790FA0}">
      <dgm:prSet/>
      <dgm:spPr/>
      <dgm:t>
        <a:bodyPr/>
        <a:lstStyle/>
        <a:p>
          <a:endParaRPr lang="en-US"/>
        </a:p>
      </dgm:t>
    </dgm:pt>
    <dgm:pt modelId="{3EF11CBE-41F6-4C42-A74F-9A4117C10869}">
      <dgm:prSet phldrT="[Text]" custT="1"/>
      <dgm:spPr/>
      <dgm:t>
        <a:bodyPr/>
        <a:lstStyle/>
        <a:p>
          <a:r>
            <a:rPr lang="en-US" sz="1400" b="1" dirty="0">
              <a:solidFill>
                <a:schemeClr val="tx1"/>
              </a:solidFill>
            </a:rPr>
            <a:t>Lecture</a:t>
          </a:r>
        </a:p>
      </dgm:t>
    </dgm:pt>
    <dgm:pt modelId="{6648A212-9C76-4FCA-BCB7-0D934CB85E22}" type="parTrans" cxnId="{45A3DD85-B3F0-40DF-9B3E-83916E56C7A7}">
      <dgm:prSet/>
      <dgm:spPr/>
      <dgm:t>
        <a:bodyPr/>
        <a:lstStyle/>
        <a:p>
          <a:endParaRPr lang="en-US"/>
        </a:p>
      </dgm:t>
    </dgm:pt>
    <dgm:pt modelId="{FDCEF3C1-AB05-46FB-BE6D-5A08291E2009}" type="sibTrans" cxnId="{45A3DD85-B3F0-40DF-9B3E-83916E56C7A7}">
      <dgm:prSet/>
      <dgm:spPr/>
      <dgm:t>
        <a:bodyPr/>
        <a:lstStyle/>
        <a:p>
          <a:endParaRPr lang="en-US"/>
        </a:p>
      </dgm:t>
    </dgm:pt>
    <dgm:pt modelId="{EEED627C-B432-408D-B906-D8789D9F9107}">
      <dgm:prSet phldrT="[Text]"/>
      <dgm:spPr/>
      <dgm:t>
        <a:bodyPr/>
        <a:lstStyle/>
        <a:p>
          <a:r>
            <a:rPr lang="en-US" b="1" dirty="0">
              <a:solidFill>
                <a:schemeClr val="tx1"/>
              </a:solidFill>
            </a:rPr>
            <a:t>Lecture</a:t>
          </a:r>
        </a:p>
      </dgm:t>
    </dgm:pt>
    <dgm:pt modelId="{82840AC3-8DDE-458C-8F0E-4FFC0E97FB81}" type="parTrans" cxnId="{F7535A9E-3399-4571-964A-E7E0C272C5F1}">
      <dgm:prSet/>
      <dgm:spPr/>
      <dgm:t>
        <a:bodyPr/>
        <a:lstStyle/>
        <a:p>
          <a:endParaRPr lang="en-US"/>
        </a:p>
      </dgm:t>
    </dgm:pt>
    <dgm:pt modelId="{EE131572-60FC-425B-AE2D-41056441530D}" type="sibTrans" cxnId="{F7535A9E-3399-4571-964A-E7E0C272C5F1}">
      <dgm:prSet/>
      <dgm:spPr/>
      <dgm:t>
        <a:bodyPr/>
        <a:lstStyle/>
        <a:p>
          <a:endParaRPr lang="en-US"/>
        </a:p>
      </dgm:t>
    </dgm:pt>
    <dgm:pt modelId="{55106175-A201-4C56-94FD-9DF10D2DBCCE}">
      <dgm:prSet phldrT="[Text]"/>
      <dgm:spPr/>
      <dgm:t>
        <a:bodyPr/>
        <a:lstStyle/>
        <a:p>
          <a:r>
            <a:rPr lang="en-US" b="1" dirty="0" smtClean="0">
              <a:solidFill>
                <a:schemeClr val="tx1"/>
              </a:solidFill>
            </a:rPr>
            <a:t>Lecture / Intro to R</a:t>
          </a:r>
          <a:endParaRPr lang="en-US" b="1" dirty="0">
            <a:solidFill>
              <a:schemeClr val="tx1"/>
            </a:solidFill>
          </a:endParaRPr>
        </a:p>
      </dgm:t>
    </dgm:pt>
    <dgm:pt modelId="{5A8B0FAC-0AEF-4AF3-B8F7-CD7C9634CBEF}" type="parTrans" cxnId="{856C39FF-711C-4433-896D-F91DB123BF79}">
      <dgm:prSet/>
      <dgm:spPr/>
      <dgm:t>
        <a:bodyPr/>
        <a:lstStyle/>
        <a:p>
          <a:endParaRPr lang="en-US"/>
        </a:p>
      </dgm:t>
    </dgm:pt>
    <dgm:pt modelId="{C2826804-7B72-483C-808E-332C9FB2B9B4}" type="sibTrans" cxnId="{856C39FF-711C-4433-896D-F91DB123BF79}">
      <dgm:prSet/>
      <dgm:spPr/>
      <dgm:t>
        <a:bodyPr/>
        <a:lstStyle/>
        <a:p>
          <a:endParaRPr lang="en-US"/>
        </a:p>
      </dgm:t>
    </dgm:pt>
    <dgm:pt modelId="{EE74D998-AB1D-4784-9DFC-8F22EA80F47A}">
      <dgm:prSet phldrT="[Text]"/>
      <dgm:spPr/>
      <dgm:t>
        <a:bodyPr/>
        <a:lstStyle/>
        <a:p>
          <a:r>
            <a:rPr lang="en-US" b="1" dirty="0">
              <a:solidFill>
                <a:schemeClr val="tx1"/>
              </a:solidFill>
            </a:rPr>
            <a:t>Lecture</a:t>
          </a:r>
        </a:p>
      </dgm:t>
    </dgm:pt>
    <dgm:pt modelId="{969284F8-FC64-4FB4-A747-B88D66C1ED7D}" type="parTrans" cxnId="{8791ED0D-B094-4773-8967-EBF406DD4FB8}">
      <dgm:prSet/>
      <dgm:spPr/>
      <dgm:t>
        <a:bodyPr/>
        <a:lstStyle/>
        <a:p>
          <a:endParaRPr lang="en-US"/>
        </a:p>
      </dgm:t>
    </dgm:pt>
    <dgm:pt modelId="{F8075357-6AFB-4744-880F-23769299EE2B}" type="sibTrans" cxnId="{8791ED0D-B094-4773-8967-EBF406DD4FB8}">
      <dgm:prSet/>
      <dgm:spPr/>
      <dgm:t>
        <a:bodyPr/>
        <a:lstStyle/>
        <a:p>
          <a:endParaRPr lang="en-US"/>
        </a:p>
      </dgm:t>
    </dgm:pt>
    <dgm:pt modelId="{16C91D47-A2DA-4760-8091-A1F587521F3F}">
      <dgm:prSet phldrT="[Text]"/>
      <dgm:spPr/>
      <dgm:t>
        <a:bodyPr/>
        <a:lstStyle/>
        <a:p>
          <a:r>
            <a:rPr lang="en-US" b="1" dirty="0">
              <a:solidFill>
                <a:schemeClr val="tx1"/>
              </a:solidFill>
            </a:rPr>
            <a:t>Lecture</a:t>
          </a:r>
        </a:p>
      </dgm:t>
    </dgm:pt>
    <dgm:pt modelId="{8EA25250-3D6B-4AA9-8DDB-F254E1D291A7}" type="parTrans" cxnId="{955AD0A0-7599-4286-A241-8DE87351629A}">
      <dgm:prSet/>
      <dgm:spPr/>
      <dgm:t>
        <a:bodyPr/>
        <a:lstStyle/>
        <a:p>
          <a:endParaRPr lang="en-US"/>
        </a:p>
      </dgm:t>
    </dgm:pt>
    <dgm:pt modelId="{6EB01223-4DFE-40CA-BB15-C27A44290B9E}" type="sibTrans" cxnId="{955AD0A0-7599-4286-A241-8DE87351629A}">
      <dgm:prSet/>
      <dgm:spPr/>
      <dgm:t>
        <a:bodyPr/>
        <a:lstStyle/>
        <a:p>
          <a:endParaRPr lang="en-US"/>
        </a:p>
      </dgm:t>
    </dgm:pt>
    <dgm:pt modelId="{0450F95B-3945-4FD5-B5C7-D3F465BBD0CC}">
      <dgm:prSet phldrT="[Text]"/>
      <dgm:spPr/>
      <dgm:t>
        <a:bodyPr/>
        <a:lstStyle/>
        <a:p>
          <a:r>
            <a:rPr lang="en-US" b="1" dirty="0">
              <a:solidFill>
                <a:schemeClr val="tx1"/>
              </a:solidFill>
            </a:rPr>
            <a:t>3</a:t>
          </a:r>
          <a:r>
            <a:rPr lang="en-US" b="1" dirty="0" smtClean="0">
              <a:solidFill>
                <a:schemeClr val="tx1"/>
              </a:solidFill>
            </a:rPr>
            <a:t>:30 </a:t>
          </a:r>
          <a:r>
            <a:rPr lang="en-US" b="1" dirty="0">
              <a:solidFill>
                <a:schemeClr val="tx1"/>
              </a:solidFill>
            </a:rPr>
            <a:t>– 5:00 pm</a:t>
          </a:r>
        </a:p>
      </dgm:t>
    </dgm:pt>
    <dgm:pt modelId="{9E762420-4740-48FC-9BDC-E764D1D4FD48}" type="parTrans" cxnId="{6296887A-88D3-4CB7-BDF9-EB90B6EB1C96}">
      <dgm:prSet/>
      <dgm:spPr/>
      <dgm:t>
        <a:bodyPr/>
        <a:lstStyle/>
        <a:p>
          <a:endParaRPr lang="en-US"/>
        </a:p>
      </dgm:t>
    </dgm:pt>
    <dgm:pt modelId="{727748C7-A024-4139-98C2-1BBB271CEF93}" type="sibTrans" cxnId="{6296887A-88D3-4CB7-BDF9-EB90B6EB1C96}">
      <dgm:prSet/>
      <dgm:spPr/>
      <dgm:t>
        <a:bodyPr/>
        <a:lstStyle/>
        <a:p>
          <a:endParaRPr lang="en-US"/>
        </a:p>
      </dgm:t>
    </dgm:pt>
    <dgm:pt modelId="{5770A65E-1074-4AFA-9C66-AD1497DB64CA}">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8223C263-F8B1-46DB-A081-6D489F36FB5E}" type="parTrans" cxnId="{3AAB5A4E-AFCC-492C-8F2D-CB28D2078ADC}">
      <dgm:prSet/>
      <dgm:spPr/>
      <dgm:t>
        <a:bodyPr/>
        <a:lstStyle/>
        <a:p>
          <a:endParaRPr lang="en-US"/>
        </a:p>
      </dgm:t>
    </dgm:pt>
    <dgm:pt modelId="{AC26C1E7-077A-4E7A-BA62-22F0005F990B}" type="sibTrans" cxnId="{3AAB5A4E-AFCC-492C-8F2D-CB28D2078ADC}">
      <dgm:prSet/>
      <dgm:spPr/>
      <dgm:t>
        <a:bodyPr/>
        <a:lstStyle/>
        <a:p>
          <a:endParaRPr lang="en-US"/>
        </a:p>
      </dgm:t>
    </dgm:pt>
    <dgm:pt modelId="{9BD2C335-15EE-439F-B5C7-DF9793F40BCA}">
      <dgm:prSet phldrT="[Text]"/>
      <dgm:spPr>
        <a:solidFill>
          <a:schemeClr val="bg1">
            <a:lumMod val="85000"/>
          </a:schemeClr>
        </a:solidFill>
      </dgm:spPr>
      <dgm:t>
        <a:bodyPr/>
        <a:lstStyle/>
        <a:p>
          <a:r>
            <a:rPr lang="en-US" b="1" dirty="0">
              <a:solidFill>
                <a:schemeClr val="tx1"/>
              </a:solidFill>
            </a:rPr>
            <a:t>Lunch</a:t>
          </a:r>
        </a:p>
      </dgm:t>
    </dgm:pt>
    <dgm:pt modelId="{A75332E9-E85F-4207-9B32-E376668A05E8}" type="parTrans" cxnId="{115B0C57-902C-492F-950C-A6D0BA608EF6}">
      <dgm:prSet/>
      <dgm:spPr/>
      <dgm:t>
        <a:bodyPr/>
        <a:lstStyle/>
        <a:p>
          <a:endParaRPr lang="en-US"/>
        </a:p>
      </dgm:t>
    </dgm:pt>
    <dgm:pt modelId="{1C3F563F-262D-434D-9462-F0E1AEB2F19F}" type="sibTrans" cxnId="{115B0C57-902C-492F-950C-A6D0BA608EF6}">
      <dgm:prSet/>
      <dgm:spPr/>
      <dgm:t>
        <a:bodyPr/>
        <a:lstStyle/>
        <a:p>
          <a:endParaRPr lang="en-US"/>
        </a:p>
      </dgm:t>
    </dgm:pt>
    <dgm:pt modelId="{0A4E366A-DAD4-414F-A7DE-A07351F8AD52}">
      <dgm:prSet phldrT="[Text]"/>
      <dgm:spPr/>
      <dgm:t>
        <a:bodyPr/>
        <a:lstStyle/>
        <a:p>
          <a:r>
            <a:rPr lang="en-US" b="1" dirty="0">
              <a:solidFill>
                <a:schemeClr val="tx1"/>
              </a:solidFill>
            </a:rPr>
            <a:t>Practicum</a:t>
          </a:r>
        </a:p>
      </dgm:t>
    </dgm:pt>
    <dgm:pt modelId="{1AEECC92-D800-4EF2-9745-E92B7E486D24}" type="parTrans" cxnId="{8E2803FB-6B98-43BD-857C-04FCB62AB42D}">
      <dgm:prSet/>
      <dgm:spPr/>
      <dgm:t>
        <a:bodyPr/>
        <a:lstStyle/>
        <a:p>
          <a:endParaRPr lang="en-US"/>
        </a:p>
      </dgm:t>
    </dgm:pt>
    <dgm:pt modelId="{8F2D7EA1-7CBC-4CC3-93D8-F05B5909209B}" type="sibTrans" cxnId="{8E2803FB-6B98-43BD-857C-04FCB62AB42D}">
      <dgm:prSet/>
      <dgm:spPr/>
      <dgm:t>
        <a:bodyPr/>
        <a:lstStyle/>
        <a:p>
          <a:endParaRPr lang="en-US"/>
        </a:p>
      </dgm:t>
    </dgm:pt>
    <dgm:pt modelId="{D236F3B6-301D-440A-BD31-0F16868E6208}">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BF38DB72-5821-44F0-AEEA-115957A04183}" type="parTrans" cxnId="{8E84DE1A-4770-4741-9A0E-7138BD1FE053}">
      <dgm:prSet/>
      <dgm:spPr/>
      <dgm:t>
        <a:bodyPr/>
        <a:lstStyle/>
        <a:p>
          <a:endParaRPr lang="en-US"/>
        </a:p>
      </dgm:t>
    </dgm:pt>
    <dgm:pt modelId="{253E8B9F-855A-4B18-86A6-F4DF06772727}" type="sibTrans" cxnId="{8E84DE1A-4770-4741-9A0E-7138BD1FE053}">
      <dgm:prSet/>
      <dgm:spPr/>
      <dgm:t>
        <a:bodyPr/>
        <a:lstStyle/>
        <a:p>
          <a:endParaRPr lang="en-US"/>
        </a:p>
      </dgm:t>
    </dgm:pt>
    <dgm:pt modelId="{453F0CCA-060C-492F-99CE-0F214321D911}">
      <dgm:prSet phldrT="[Text]"/>
      <dgm:spPr/>
      <dgm:t>
        <a:bodyPr/>
        <a:lstStyle/>
        <a:p>
          <a:r>
            <a:rPr lang="en-US" b="1" dirty="0">
              <a:solidFill>
                <a:schemeClr val="tx1"/>
              </a:solidFill>
            </a:rPr>
            <a:t>Practicum</a:t>
          </a:r>
        </a:p>
      </dgm:t>
    </dgm:pt>
    <dgm:pt modelId="{A0204395-CD2C-4B6E-A4C1-C4F42ABEE26D}" type="parTrans" cxnId="{87056890-21F1-444B-8BA2-0C7B17163B76}">
      <dgm:prSet/>
      <dgm:spPr/>
      <dgm:t>
        <a:bodyPr/>
        <a:lstStyle/>
        <a:p>
          <a:endParaRPr lang="en-US"/>
        </a:p>
      </dgm:t>
    </dgm:pt>
    <dgm:pt modelId="{D9F26C5B-A803-4B10-97BA-F1130EED4FF5}" type="sibTrans" cxnId="{87056890-21F1-444B-8BA2-0C7B17163B76}">
      <dgm:prSet/>
      <dgm:spPr/>
      <dgm:t>
        <a:bodyPr/>
        <a:lstStyle/>
        <a:p>
          <a:endParaRPr lang="en-US"/>
        </a:p>
      </dgm:t>
    </dgm:pt>
    <dgm:pt modelId="{6699507D-F1E7-45F6-934B-15639386864E}">
      <dgm:prSet phldrT="[Text]"/>
      <dgm:spPr>
        <a:solidFill>
          <a:schemeClr val="bg1">
            <a:lumMod val="85000"/>
          </a:schemeClr>
        </a:solidFill>
      </dgm:spPr>
      <dgm:t>
        <a:bodyPr/>
        <a:lstStyle/>
        <a:p>
          <a:r>
            <a:rPr lang="en-US" b="1">
              <a:solidFill>
                <a:schemeClr val="tx1"/>
              </a:solidFill>
            </a:rPr>
            <a:t>Lunch</a:t>
          </a:r>
          <a:endParaRPr lang="en-US" b="1" dirty="0">
            <a:solidFill>
              <a:schemeClr val="tx1"/>
            </a:solidFill>
          </a:endParaRPr>
        </a:p>
      </dgm:t>
    </dgm:pt>
    <dgm:pt modelId="{4906D4B4-3E4C-4B63-AE49-C6EE2BFA7B3E}" type="parTrans" cxnId="{2FB0EBFB-E710-4990-BFCB-B9E8F718F850}">
      <dgm:prSet/>
      <dgm:spPr/>
      <dgm:t>
        <a:bodyPr/>
        <a:lstStyle/>
        <a:p>
          <a:endParaRPr lang="en-US"/>
        </a:p>
      </dgm:t>
    </dgm:pt>
    <dgm:pt modelId="{02184FE4-3B6F-4B08-9F99-9049EF00AF74}" type="sibTrans" cxnId="{2FB0EBFB-E710-4990-BFCB-B9E8F718F850}">
      <dgm:prSet/>
      <dgm:spPr/>
      <dgm:t>
        <a:bodyPr/>
        <a:lstStyle/>
        <a:p>
          <a:endParaRPr lang="en-US"/>
        </a:p>
      </dgm:t>
    </dgm:pt>
    <dgm:pt modelId="{6ED4F287-B713-4CDE-951E-962312A52F55}">
      <dgm:prSet phldrT="[Text]"/>
      <dgm:spPr/>
      <dgm:t>
        <a:bodyPr/>
        <a:lstStyle/>
        <a:p>
          <a:r>
            <a:rPr lang="en-US" b="1" dirty="0">
              <a:solidFill>
                <a:schemeClr val="tx1"/>
              </a:solidFill>
            </a:rPr>
            <a:t>Introduction to R</a:t>
          </a:r>
        </a:p>
      </dgm:t>
    </dgm:pt>
    <dgm:pt modelId="{7202AC9C-D00D-43F5-95C6-AD08F1C2EC2E}" type="parTrans" cxnId="{4D6CDC99-0358-4F80-BFC7-C5AB355A5936}">
      <dgm:prSet/>
      <dgm:spPr/>
      <dgm:t>
        <a:bodyPr/>
        <a:lstStyle/>
        <a:p>
          <a:endParaRPr lang="en-US"/>
        </a:p>
      </dgm:t>
    </dgm:pt>
    <dgm:pt modelId="{88E61BE8-022D-4DCF-996A-CA673AE27D7A}" type="sibTrans" cxnId="{4D6CDC99-0358-4F80-BFC7-C5AB355A5936}">
      <dgm:prSet/>
      <dgm:spPr/>
      <dgm:t>
        <a:bodyPr/>
        <a:lstStyle/>
        <a:p>
          <a:endParaRPr lang="en-US"/>
        </a:p>
      </dgm:t>
    </dgm:pt>
    <dgm:pt modelId="{9E975DAC-0BAA-4C9D-B1B9-F522279D634C}">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0605DD79-45A9-4F59-9C91-A3D3E6277B06}" type="parTrans" cxnId="{94FF10C8-4638-49D1-8F3B-CA00209275A3}">
      <dgm:prSet/>
      <dgm:spPr/>
      <dgm:t>
        <a:bodyPr/>
        <a:lstStyle/>
        <a:p>
          <a:endParaRPr lang="en-US"/>
        </a:p>
      </dgm:t>
    </dgm:pt>
    <dgm:pt modelId="{B4A826FC-43A9-4EAD-AFC0-6F6C7770105F}" type="sibTrans" cxnId="{94FF10C8-4638-49D1-8F3B-CA00209275A3}">
      <dgm:prSet/>
      <dgm:spPr/>
      <dgm:t>
        <a:bodyPr/>
        <a:lstStyle/>
        <a:p>
          <a:endParaRPr lang="en-US"/>
        </a:p>
      </dgm:t>
    </dgm:pt>
    <dgm:pt modelId="{F5A2A5A2-2292-46FD-A7A2-CAFBAE972B58}">
      <dgm:prSet phldrT="[Text]"/>
      <dgm:spPr/>
      <dgm:t>
        <a:bodyPr/>
        <a:lstStyle/>
        <a:p>
          <a:r>
            <a:rPr lang="en-US" b="1" dirty="0" smtClean="0">
              <a:solidFill>
                <a:schemeClr val="tx1"/>
              </a:solidFill>
            </a:rPr>
            <a:t>Introduction to R</a:t>
          </a:r>
          <a:endParaRPr lang="en-US" b="1" dirty="0">
            <a:solidFill>
              <a:schemeClr val="tx1"/>
            </a:solidFill>
          </a:endParaRPr>
        </a:p>
      </dgm:t>
    </dgm:pt>
    <dgm:pt modelId="{A1CB69A3-62B3-4C12-AD69-073D3C0F7752}" type="parTrans" cxnId="{C44DD7F5-7CC5-4168-9C9E-3FB223D89F56}">
      <dgm:prSet/>
      <dgm:spPr/>
      <dgm:t>
        <a:bodyPr/>
        <a:lstStyle/>
        <a:p>
          <a:endParaRPr lang="en-US"/>
        </a:p>
      </dgm:t>
    </dgm:pt>
    <dgm:pt modelId="{48EBEA40-2937-4670-9FC2-453831F93117}" type="sibTrans" cxnId="{C44DD7F5-7CC5-4168-9C9E-3FB223D89F56}">
      <dgm:prSet/>
      <dgm:spPr/>
      <dgm:t>
        <a:bodyPr/>
        <a:lstStyle/>
        <a:p>
          <a:endParaRPr lang="en-US"/>
        </a:p>
      </dgm:t>
    </dgm:pt>
    <dgm:pt modelId="{90F6BB44-E9E4-4DE8-8C00-DAAC80784C00}">
      <dgm:prSet phldrT="[Text]"/>
      <dgm:spPr>
        <a:solidFill>
          <a:schemeClr val="bg1">
            <a:lumMod val="85000"/>
          </a:schemeClr>
        </a:solidFill>
      </dgm:spPr>
      <dgm:t>
        <a:bodyPr/>
        <a:lstStyle/>
        <a:p>
          <a:r>
            <a:rPr lang="en-US" b="1">
              <a:solidFill>
                <a:schemeClr val="tx1"/>
              </a:solidFill>
            </a:rPr>
            <a:t>Lunch</a:t>
          </a:r>
          <a:endParaRPr lang="en-US" b="1" dirty="0">
            <a:solidFill>
              <a:schemeClr val="tx1"/>
            </a:solidFill>
          </a:endParaRPr>
        </a:p>
      </dgm:t>
    </dgm:pt>
    <dgm:pt modelId="{D39700B4-FA02-459F-B416-8B7FF9023097}" type="parTrans" cxnId="{02DF87A9-A2B3-4983-843F-5CC2EDF4E492}">
      <dgm:prSet/>
      <dgm:spPr/>
      <dgm:t>
        <a:bodyPr/>
        <a:lstStyle/>
        <a:p>
          <a:endParaRPr lang="en-US"/>
        </a:p>
      </dgm:t>
    </dgm:pt>
    <dgm:pt modelId="{66C4B4E6-535F-40C1-BCD3-6E946AAF6804}" type="sibTrans" cxnId="{02DF87A9-A2B3-4983-843F-5CC2EDF4E492}">
      <dgm:prSet/>
      <dgm:spPr/>
      <dgm:t>
        <a:bodyPr/>
        <a:lstStyle/>
        <a:p>
          <a:endParaRPr lang="en-US"/>
        </a:p>
      </dgm:t>
    </dgm:pt>
    <dgm:pt modelId="{1459D026-7C58-4773-8F4D-964E2F8059CE}">
      <dgm:prSet phldrT="[Text]"/>
      <dgm:spPr/>
      <dgm:t>
        <a:bodyPr/>
        <a:lstStyle/>
        <a:p>
          <a:r>
            <a:rPr lang="en-US" b="1" dirty="0">
              <a:solidFill>
                <a:schemeClr val="tx1"/>
              </a:solidFill>
            </a:rPr>
            <a:t>Statistics in R</a:t>
          </a:r>
        </a:p>
      </dgm:t>
    </dgm:pt>
    <dgm:pt modelId="{75329FE1-76F8-4ECF-A054-D711F0BC906B}" type="parTrans" cxnId="{23E682B4-D7C9-4478-A37B-BADF4FD35AE2}">
      <dgm:prSet/>
      <dgm:spPr/>
      <dgm:t>
        <a:bodyPr/>
        <a:lstStyle/>
        <a:p>
          <a:endParaRPr lang="en-US"/>
        </a:p>
      </dgm:t>
    </dgm:pt>
    <dgm:pt modelId="{5582935F-5007-47C8-850D-C506752B891E}" type="sibTrans" cxnId="{23E682B4-D7C9-4478-A37B-BADF4FD35AE2}">
      <dgm:prSet/>
      <dgm:spPr/>
      <dgm:t>
        <a:bodyPr/>
        <a:lstStyle/>
        <a:p>
          <a:endParaRPr lang="en-US"/>
        </a:p>
      </dgm:t>
    </dgm:pt>
    <dgm:pt modelId="{EA117989-70C7-473C-8A5B-F292F97A1F0B}">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0D95DE52-469A-4C24-B0C9-B94F9540395A}" type="parTrans" cxnId="{DD89F7B0-4423-4DA6-B684-6CC9EB38E59E}">
      <dgm:prSet/>
      <dgm:spPr/>
      <dgm:t>
        <a:bodyPr/>
        <a:lstStyle/>
        <a:p>
          <a:endParaRPr lang="en-US"/>
        </a:p>
      </dgm:t>
    </dgm:pt>
    <dgm:pt modelId="{C0C611BD-3905-4B3A-929D-C30A7DF3A694}" type="sibTrans" cxnId="{DD89F7B0-4423-4DA6-B684-6CC9EB38E59E}">
      <dgm:prSet/>
      <dgm:spPr/>
      <dgm:t>
        <a:bodyPr/>
        <a:lstStyle/>
        <a:p>
          <a:endParaRPr lang="en-US"/>
        </a:p>
      </dgm:t>
    </dgm:pt>
    <dgm:pt modelId="{694A48DE-4A53-4F5E-B874-1C2F0C5697BA}">
      <dgm:prSet phldrT="[Text]"/>
      <dgm:spPr/>
      <dgm:t>
        <a:bodyPr/>
        <a:lstStyle/>
        <a:p>
          <a:r>
            <a:rPr lang="en-US" b="1" dirty="0">
              <a:solidFill>
                <a:schemeClr val="tx1"/>
              </a:solidFill>
            </a:rPr>
            <a:t>Statistics in R</a:t>
          </a:r>
        </a:p>
      </dgm:t>
    </dgm:pt>
    <dgm:pt modelId="{1DAEB5C5-B5EE-4C0F-8E07-B96AFA81E1CE}" type="parTrans" cxnId="{0866A825-653D-46FF-83D4-6EC994DD4429}">
      <dgm:prSet/>
      <dgm:spPr/>
      <dgm:t>
        <a:bodyPr/>
        <a:lstStyle/>
        <a:p>
          <a:endParaRPr lang="en-US"/>
        </a:p>
      </dgm:t>
    </dgm:pt>
    <dgm:pt modelId="{4E7CCB61-5A7D-47D5-9161-0855CE580672}" type="sibTrans" cxnId="{0866A825-653D-46FF-83D4-6EC994DD4429}">
      <dgm:prSet/>
      <dgm:spPr/>
      <dgm:t>
        <a:bodyPr/>
        <a:lstStyle/>
        <a:p>
          <a:endParaRPr lang="en-US"/>
        </a:p>
      </dgm:t>
    </dgm:pt>
    <dgm:pt modelId="{FB6C8AF0-8B0A-491E-9C66-3E6D4E673F07}">
      <dgm:prSet phldrT="[Text]"/>
      <dgm:spPr>
        <a:solidFill>
          <a:schemeClr val="bg1">
            <a:lumMod val="85000"/>
          </a:schemeClr>
        </a:solidFill>
      </dgm:spPr>
      <dgm:t>
        <a:bodyPr/>
        <a:lstStyle/>
        <a:p>
          <a:r>
            <a:rPr lang="en-US" b="1">
              <a:solidFill>
                <a:schemeClr val="tx1"/>
              </a:solidFill>
            </a:rPr>
            <a:t>Lunch</a:t>
          </a:r>
          <a:endParaRPr lang="en-US" b="1" dirty="0">
            <a:solidFill>
              <a:schemeClr val="tx1"/>
            </a:solidFill>
          </a:endParaRPr>
        </a:p>
      </dgm:t>
    </dgm:pt>
    <dgm:pt modelId="{2E864B4C-0120-4827-B5DC-8A4FF7799F17}" type="parTrans" cxnId="{0E29C6B8-3C2D-4844-B94B-3B48A7C508D4}">
      <dgm:prSet/>
      <dgm:spPr/>
      <dgm:t>
        <a:bodyPr/>
        <a:lstStyle/>
        <a:p>
          <a:endParaRPr lang="en-US"/>
        </a:p>
      </dgm:t>
    </dgm:pt>
    <dgm:pt modelId="{2EE3413B-6CDF-46D6-9D46-42F94017F6DC}" type="sibTrans" cxnId="{0E29C6B8-3C2D-4844-B94B-3B48A7C508D4}">
      <dgm:prSet/>
      <dgm:spPr/>
      <dgm:t>
        <a:bodyPr/>
        <a:lstStyle/>
        <a:p>
          <a:endParaRPr lang="en-US"/>
        </a:p>
      </dgm:t>
    </dgm:pt>
    <dgm:pt modelId="{BB583C9F-75A8-4A03-95BE-4900B02F79BD}">
      <dgm:prSet phldrT="[Text]"/>
      <dgm:spPr/>
      <dgm:t>
        <a:bodyPr/>
        <a:lstStyle/>
        <a:p>
          <a:r>
            <a:rPr lang="en-US" b="1" dirty="0">
              <a:solidFill>
                <a:schemeClr val="tx1"/>
              </a:solidFill>
            </a:rPr>
            <a:t>SQL with R</a:t>
          </a:r>
        </a:p>
      </dgm:t>
    </dgm:pt>
    <dgm:pt modelId="{830E1E8F-4244-42D9-B05C-623B3923FC1E}" type="parTrans" cxnId="{0DAD0314-1C8F-4BC7-93A7-E7F2203B5C7B}">
      <dgm:prSet/>
      <dgm:spPr/>
      <dgm:t>
        <a:bodyPr/>
        <a:lstStyle/>
        <a:p>
          <a:endParaRPr lang="en-US"/>
        </a:p>
      </dgm:t>
    </dgm:pt>
    <dgm:pt modelId="{12E09889-542D-479F-BDF6-740EBA38A412}" type="sibTrans" cxnId="{0DAD0314-1C8F-4BC7-93A7-E7F2203B5C7B}">
      <dgm:prSet/>
      <dgm:spPr/>
      <dgm:t>
        <a:bodyPr/>
        <a:lstStyle/>
        <a:p>
          <a:endParaRPr lang="en-US"/>
        </a:p>
      </dgm:t>
    </dgm:pt>
    <dgm:pt modelId="{09F4302A-95A8-4E84-B329-0BBFA0130D69}">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8E1516FF-8FCA-412C-8836-CCB4B8D062BF}" type="parTrans" cxnId="{46CDE7BD-04DD-4707-B22C-2653733C9364}">
      <dgm:prSet/>
      <dgm:spPr/>
      <dgm:t>
        <a:bodyPr/>
        <a:lstStyle/>
        <a:p>
          <a:endParaRPr lang="en-US"/>
        </a:p>
      </dgm:t>
    </dgm:pt>
    <dgm:pt modelId="{6CD3F339-5164-4F25-825B-FC1DCB2F2D59}" type="sibTrans" cxnId="{46CDE7BD-04DD-4707-B22C-2653733C9364}">
      <dgm:prSet/>
      <dgm:spPr/>
      <dgm:t>
        <a:bodyPr/>
        <a:lstStyle/>
        <a:p>
          <a:endParaRPr lang="en-US"/>
        </a:p>
      </dgm:t>
    </dgm:pt>
    <dgm:pt modelId="{87FE4BF5-8476-4340-A924-14D3F853BE81}">
      <dgm:prSet phldrT="[Text]"/>
      <dgm:spPr/>
      <dgm:t>
        <a:bodyPr/>
        <a:lstStyle/>
        <a:p>
          <a:r>
            <a:rPr lang="en-US" b="1" dirty="0">
              <a:solidFill>
                <a:schemeClr val="tx1"/>
              </a:solidFill>
            </a:rPr>
            <a:t>SQL with R</a:t>
          </a:r>
        </a:p>
      </dgm:t>
    </dgm:pt>
    <dgm:pt modelId="{800DBC0F-63C5-4745-AF60-27B6633E79D6}" type="parTrans" cxnId="{3362653E-4253-4C22-B544-2ACBA9766BC0}">
      <dgm:prSet/>
      <dgm:spPr/>
      <dgm:t>
        <a:bodyPr/>
        <a:lstStyle/>
        <a:p>
          <a:endParaRPr lang="en-US"/>
        </a:p>
      </dgm:t>
    </dgm:pt>
    <dgm:pt modelId="{FA5F8787-6D25-4D03-B89F-F38B4F1EEBF1}" type="sibTrans" cxnId="{3362653E-4253-4C22-B544-2ACBA9766BC0}">
      <dgm:prSet/>
      <dgm:spPr/>
      <dgm:t>
        <a:bodyPr/>
        <a:lstStyle/>
        <a:p>
          <a:endParaRPr lang="en-US"/>
        </a:p>
      </dgm:t>
    </dgm:pt>
    <dgm:pt modelId="{95AFF486-5F76-4C6A-B162-AEC6722598D2}" type="pres">
      <dgm:prSet presAssocID="{A3B4827F-1B50-438D-ADD9-5B8434A1EBEA}" presName="Name0" presStyleCnt="0">
        <dgm:presLayoutVars>
          <dgm:chPref val="1"/>
          <dgm:dir/>
          <dgm:animOne val="branch"/>
          <dgm:animLvl val="lvl"/>
          <dgm:resizeHandles/>
        </dgm:presLayoutVars>
      </dgm:prSet>
      <dgm:spPr/>
      <dgm:t>
        <a:bodyPr/>
        <a:lstStyle/>
        <a:p>
          <a:endParaRPr lang="en-US"/>
        </a:p>
      </dgm:t>
    </dgm:pt>
    <dgm:pt modelId="{6A378318-FF88-435F-93BE-99ED0E13DAE4}" type="pres">
      <dgm:prSet presAssocID="{D77D7835-59AD-4613-A433-DAD1723A9930}" presName="vertOne" presStyleCnt="0"/>
      <dgm:spPr/>
    </dgm:pt>
    <dgm:pt modelId="{1925E7BF-F845-492D-A4FA-4EE8A95B5D43}" type="pres">
      <dgm:prSet presAssocID="{D77D7835-59AD-4613-A433-DAD1723A9930}" presName="txOne" presStyleLbl="node0" presStyleIdx="0" presStyleCnt="1" custScaleY="162368">
        <dgm:presLayoutVars>
          <dgm:chPref val="3"/>
        </dgm:presLayoutVars>
      </dgm:prSet>
      <dgm:spPr/>
      <dgm:t>
        <a:bodyPr/>
        <a:lstStyle/>
        <a:p>
          <a:endParaRPr lang="en-US"/>
        </a:p>
      </dgm:t>
    </dgm:pt>
    <dgm:pt modelId="{9CBB3443-9830-4ADF-9087-4FFD679F0AF0}" type="pres">
      <dgm:prSet presAssocID="{D77D7835-59AD-4613-A433-DAD1723A9930}" presName="parTransOne" presStyleCnt="0"/>
      <dgm:spPr/>
    </dgm:pt>
    <dgm:pt modelId="{A12F7213-4EAE-4274-916A-F62A4325F7A6}" type="pres">
      <dgm:prSet presAssocID="{D77D7835-59AD-4613-A433-DAD1723A9930}" presName="horzOne" presStyleCnt="0"/>
      <dgm:spPr/>
    </dgm:pt>
    <dgm:pt modelId="{DBB08738-45BA-4A71-AB6A-A7F5A9D2EA9A}" type="pres">
      <dgm:prSet presAssocID="{D49471D5-FBDE-4FB0-B7D8-B88F8C07BFD7}" presName="vertTwo" presStyleCnt="0"/>
      <dgm:spPr/>
    </dgm:pt>
    <dgm:pt modelId="{0C156B78-C988-4777-A0F5-C31760AECB73}" type="pres">
      <dgm:prSet presAssocID="{D49471D5-FBDE-4FB0-B7D8-B88F8C07BFD7}" presName="txTwo" presStyleLbl="node2" presStyleIdx="0" presStyleCnt="6">
        <dgm:presLayoutVars>
          <dgm:chPref val="3"/>
        </dgm:presLayoutVars>
      </dgm:prSet>
      <dgm:spPr/>
      <dgm:t>
        <a:bodyPr/>
        <a:lstStyle/>
        <a:p>
          <a:endParaRPr lang="en-US"/>
        </a:p>
      </dgm:t>
    </dgm:pt>
    <dgm:pt modelId="{04E24790-9A37-454E-B12D-086EE882F912}" type="pres">
      <dgm:prSet presAssocID="{D49471D5-FBDE-4FB0-B7D8-B88F8C07BFD7}" presName="parTransTwo" presStyleCnt="0"/>
      <dgm:spPr/>
    </dgm:pt>
    <dgm:pt modelId="{ED681E4A-7B0F-4C50-8126-A645654FF972}" type="pres">
      <dgm:prSet presAssocID="{D49471D5-FBDE-4FB0-B7D8-B88F8C07BFD7}" presName="horzTwo" presStyleCnt="0"/>
      <dgm:spPr/>
    </dgm:pt>
    <dgm:pt modelId="{6E59F042-139B-4907-AD66-39B57B3AAE51}" type="pres">
      <dgm:prSet presAssocID="{929FF57E-B47D-4920-A150-65A2626FE4AD}" presName="vertThree" presStyleCnt="0"/>
      <dgm:spPr/>
    </dgm:pt>
    <dgm:pt modelId="{BF15B48F-5E09-467B-B8E3-594ACBA430BB}" type="pres">
      <dgm:prSet presAssocID="{929FF57E-B47D-4920-A150-65A2626FE4AD}" presName="txThree" presStyleLbl="node3" presStyleIdx="0" presStyleCnt="6">
        <dgm:presLayoutVars>
          <dgm:chPref val="3"/>
        </dgm:presLayoutVars>
      </dgm:prSet>
      <dgm:spPr/>
      <dgm:t>
        <a:bodyPr/>
        <a:lstStyle/>
        <a:p>
          <a:endParaRPr lang="en-US"/>
        </a:p>
      </dgm:t>
    </dgm:pt>
    <dgm:pt modelId="{4ABBA75E-051A-4FE3-9FA9-4C14104A9988}" type="pres">
      <dgm:prSet presAssocID="{929FF57E-B47D-4920-A150-65A2626FE4AD}" presName="parTransThree" presStyleCnt="0"/>
      <dgm:spPr/>
    </dgm:pt>
    <dgm:pt modelId="{22C6E5E2-9806-47EF-9C0E-CC52D8818C84}" type="pres">
      <dgm:prSet presAssocID="{929FF57E-B47D-4920-A150-65A2626FE4AD}" presName="horzThree" presStyleCnt="0"/>
      <dgm:spPr/>
    </dgm:pt>
    <dgm:pt modelId="{13A6299B-429A-4FBB-B206-AAFA0AA8081C}" type="pres">
      <dgm:prSet presAssocID="{C2B788E6-7380-4A68-8622-DCB508DB224C}" presName="vertFour" presStyleCnt="0">
        <dgm:presLayoutVars>
          <dgm:chPref val="3"/>
        </dgm:presLayoutVars>
      </dgm:prSet>
      <dgm:spPr/>
    </dgm:pt>
    <dgm:pt modelId="{D6D69ACE-C2B3-4590-8229-14BF4553791A}" type="pres">
      <dgm:prSet presAssocID="{C2B788E6-7380-4A68-8622-DCB508DB224C}" presName="txFour" presStyleLbl="node4" presStyleIdx="0" presStyleCnt="36">
        <dgm:presLayoutVars>
          <dgm:chPref val="3"/>
        </dgm:presLayoutVars>
      </dgm:prSet>
      <dgm:spPr/>
      <dgm:t>
        <a:bodyPr/>
        <a:lstStyle/>
        <a:p>
          <a:endParaRPr lang="en-US"/>
        </a:p>
      </dgm:t>
    </dgm:pt>
    <dgm:pt modelId="{233A06D4-5895-4E2D-AD71-A11ADBDDF2DA}" type="pres">
      <dgm:prSet presAssocID="{C2B788E6-7380-4A68-8622-DCB508DB224C}" presName="parTransFour" presStyleCnt="0"/>
      <dgm:spPr/>
    </dgm:pt>
    <dgm:pt modelId="{E42DFBCD-482F-444A-B8FB-5E5091F8329A}" type="pres">
      <dgm:prSet presAssocID="{C2B788E6-7380-4A68-8622-DCB508DB224C}" presName="horzFour" presStyleCnt="0"/>
      <dgm:spPr/>
    </dgm:pt>
    <dgm:pt modelId="{B1104F3F-F52D-4D55-8C8A-0D1F5C4A289C}" type="pres">
      <dgm:prSet presAssocID="{C80B43E6-2F9A-4241-B2AF-9792922EB3E2}" presName="vertFour" presStyleCnt="0">
        <dgm:presLayoutVars>
          <dgm:chPref val="3"/>
        </dgm:presLayoutVars>
      </dgm:prSet>
      <dgm:spPr/>
    </dgm:pt>
    <dgm:pt modelId="{24A50673-E426-439D-87C7-9F288D4E2AC5}" type="pres">
      <dgm:prSet presAssocID="{C80B43E6-2F9A-4241-B2AF-9792922EB3E2}" presName="txFour" presStyleLbl="node4" presStyleIdx="1" presStyleCnt="36">
        <dgm:presLayoutVars>
          <dgm:chPref val="3"/>
        </dgm:presLayoutVars>
      </dgm:prSet>
      <dgm:spPr/>
      <dgm:t>
        <a:bodyPr/>
        <a:lstStyle/>
        <a:p>
          <a:endParaRPr lang="en-US"/>
        </a:p>
      </dgm:t>
    </dgm:pt>
    <dgm:pt modelId="{9515AB38-8C3D-4582-B72D-492ABF8C8292}" type="pres">
      <dgm:prSet presAssocID="{C80B43E6-2F9A-4241-B2AF-9792922EB3E2}" presName="parTransFour" presStyleCnt="0"/>
      <dgm:spPr/>
    </dgm:pt>
    <dgm:pt modelId="{510EECC9-E8E2-4A3C-A3A7-885F2F3FE2DB}" type="pres">
      <dgm:prSet presAssocID="{C80B43E6-2F9A-4241-B2AF-9792922EB3E2}" presName="horzFour" presStyleCnt="0"/>
      <dgm:spPr/>
    </dgm:pt>
    <dgm:pt modelId="{757B568C-9F54-4BE1-9827-68171D97ABD1}" type="pres">
      <dgm:prSet presAssocID="{3DFB63FF-729D-49CD-8EF9-AA26CBBC68D7}" presName="vertFour" presStyleCnt="0">
        <dgm:presLayoutVars>
          <dgm:chPref val="3"/>
        </dgm:presLayoutVars>
      </dgm:prSet>
      <dgm:spPr/>
    </dgm:pt>
    <dgm:pt modelId="{D3E67DF4-A019-4752-A16A-7A5539DB4493}" type="pres">
      <dgm:prSet presAssocID="{3DFB63FF-729D-49CD-8EF9-AA26CBBC68D7}" presName="txFour" presStyleLbl="node4" presStyleIdx="2" presStyleCnt="36">
        <dgm:presLayoutVars>
          <dgm:chPref val="3"/>
        </dgm:presLayoutVars>
      </dgm:prSet>
      <dgm:spPr/>
      <dgm:t>
        <a:bodyPr/>
        <a:lstStyle/>
        <a:p>
          <a:endParaRPr lang="en-US"/>
        </a:p>
      </dgm:t>
    </dgm:pt>
    <dgm:pt modelId="{1EBBA436-60CC-43F7-8DA4-400F0CF2F32C}" type="pres">
      <dgm:prSet presAssocID="{3DFB63FF-729D-49CD-8EF9-AA26CBBC68D7}" presName="parTransFour" presStyleCnt="0"/>
      <dgm:spPr/>
    </dgm:pt>
    <dgm:pt modelId="{BB8AFFC1-4571-4C4A-8E5A-AD88164A6553}" type="pres">
      <dgm:prSet presAssocID="{3DFB63FF-729D-49CD-8EF9-AA26CBBC68D7}" presName="horzFour" presStyleCnt="0"/>
      <dgm:spPr/>
    </dgm:pt>
    <dgm:pt modelId="{E5557346-DF96-48CC-AD19-49D9C105E972}" type="pres">
      <dgm:prSet presAssocID="{65B0A791-F108-40A4-AA40-D2FDBB7C1AE8}" presName="vertFour" presStyleCnt="0">
        <dgm:presLayoutVars>
          <dgm:chPref val="3"/>
        </dgm:presLayoutVars>
      </dgm:prSet>
      <dgm:spPr/>
    </dgm:pt>
    <dgm:pt modelId="{16483595-434C-48B3-9E69-0DF6F1054F39}" type="pres">
      <dgm:prSet presAssocID="{65B0A791-F108-40A4-AA40-D2FDBB7C1AE8}" presName="txFour" presStyleLbl="node4" presStyleIdx="3" presStyleCnt="36">
        <dgm:presLayoutVars>
          <dgm:chPref val="3"/>
        </dgm:presLayoutVars>
      </dgm:prSet>
      <dgm:spPr/>
      <dgm:t>
        <a:bodyPr/>
        <a:lstStyle/>
        <a:p>
          <a:endParaRPr lang="en-US"/>
        </a:p>
      </dgm:t>
    </dgm:pt>
    <dgm:pt modelId="{27491967-F722-4869-BE52-AA68FE4C4B95}" type="pres">
      <dgm:prSet presAssocID="{65B0A791-F108-40A4-AA40-D2FDBB7C1AE8}" presName="parTransFour" presStyleCnt="0"/>
      <dgm:spPr/>
    </dgm:pt>
    <dgm:pt modelId="{FB1FCE9A-D71D-4CF7-B244-59E4658EE649}" type="pres">
      <dgm:prSet presAssocID="{65B0A791-F108-40A4-AA40-D2FDBB7C1AE8}" presName="horzFour" presStyleCnt="0"/>
      <dgm:spPr/>
    </dgm:pt>
    <dgm:pt modelId="{AECFAE5E-D3FC-4E94-B50E-8346EAACD25D}" type="pres">
      <dgm:prSet presAssocID="{6320D636-51BC-4CE0-A631-A6299A31CF6F}" presName="vertFour" presStyleCnt="0">
        <dgm:presLayoutVars>
          <dgm:chPref val="3"/>
        </dgm:presLayoutVars>
      </dgm:prSet>
      <dgm:spPr/>
    </dgm:pt>
    <dgm:pt modelId="{34A9ABD0-A24D-44E7-A432-72B9DE36550B}" type="pres">
      <dgm:prSet presAssocID="{6320D636-51BC-4CE0-A631-A6299A31CF6F}" presName="txFour" presStyleLbl="node4" presStyleIdx="4" presStyleCnt="36">
        <dgm:presLayoutVars>
          <dgm:chPref val="3"/>
        </dgm:presLayoutVars>
      </dgm:prSet>
      <dgm:spPr/>
      <dgm:t>
        <a:bodyPr/>
        <a:lstStyle/>
        <a:p>
          <a:endParaRPr lang="en-US"/>
        </a:p>
      </dgm:t>
    </dgm:pt>
    <dgm:pt modelId="{966572A4-D31C-419C-B01B-646A3317987A}" type="pres">
      <dgm:prSet presAssocID="{6320D636-51BC-4CE0-A631-A6299A31CF6F}" presName="parTransFour" presStyleCnt="0"/>
      <dgm:spPr/>
    </dgm:pt>
    <dgm:pt modelId="{E8B226A5-B825-4635-8807-F5403ACE9033}" type="pres">
      <dgm:prSet presAssocID="{6320D636-51BC-4CE0-A631-A6299A31CF6F}" presName="horzFour" presStyleCnt="0"/>
      <dgm:spPr/>
    </dgm:pt>
    <dgm:pt modelId="{BADBBE2F-CA98-4027-A880-C45736949B32}" type="pres">
      <dgm:prSet presAssocID="{0450F95B-3945-4FD5-B5C7-D3F465BBD0CC}" presName="vertFour" presStyleCnt="0">
        <dgm:presLayoutVars>
          <dgm:chPref val="3"/>
        </dgm:presLayoutVars>
      </dgm:prSet>
      <dgm:spPr/>
    </dgm:pt>
    <dgm:pt modelId="{6EBBC1D0-FF31-4AF8-9960-37B501498225}" type="pres">
      <dgm:prSet presAssocID="{0450F95B-3945-4FD5-B5C7-D3F465BBD0CC}" presName="txFour" presStyleLbl="node4" presStyleIdx="5" presStyleCnt="36">
        <dgm:presLayoutVars>
          <dgm:chPref val="3"/>
        </dgm:presLayoutVars>
      </dgm:prSet>
      <dgm:spPr/>
      <dgm:t>
        <a:bodyPr/>
        <a:lstStyle/>
        <a:p>
          <a:endParaRPr lang="en-US"/>
        </a:p>
      </dgm:t>
    </dgm:pt>
    <dgm:pt modelId="{5B9B046B-D1EE-4C92-A4EC-8C29F5B94025}" type="pres">
      <dgm:prSet presAssocID="{0450F95B-3945-4FD5-B5C7-D3F465BBD0CC}" presName="horzFour" presStyleCnt="0"/>
      <dgm:spPr/>
    </dgm:pt>
    <dgm:pt modelId="{9BAABFDB-86DE-4145-9D31-B86A9D66DAB0}" type="pres">
      <dgm:prSet presAssocID="{ABA76986-05AE-436E-9328-B56225C60C88}" presName="sibSpaceTwo" presStyleCnt="0"/>
      <dgm:spPr/>
    </dgm:pt>
    <dgm:pt modelId="{AEE3CB8E-713C-40E8-A79F-C374D9BD5A93}" type="pres">
      <dgm:prSet presAssocID="{2FF84BA7-1A36-4D42-8C62-BEAE9A09E39C}" presName="vertTwo" presStyleCnt="0"/>
      <dgm:spPr/>
    </dgm:pt>
    <dgm:pt modelId="{3D6C6DF3-6DEA-45CB-8056-5130B8C2F830}" type="pres">
      <dgm:prSet presAssocID="{2FF84BA7-1A36-4D42-8C62-BEAE9A09E39C}" presName="txTwo" presStyleLbl="node2" presStyleIdx="1" presStyleCnt="6">
        <dgm:presLayoutVars>
          <dgm:chPref val="3"/>
        </dgm:presLayoutVars>
      </dgm:prSet>
      <dgm:spPr/>
      <dgm:t>
        <a:bodyPr/>
        <a:lstStyle/>
        <a:p>
          <a:endParaRPr lang="en-US"/>
        </a:p>
      </dgm:t>
    </dgm:pt>
    <dgm:pt modelId="{3E77CFBD-D7D2-4153-B6CC-9D75F6FD4EC1}" type="pres">
      <dgm:prSet presAssocID="{2FF84BA7-1A36-4D42-8C62-BEAE9A09E39C}" presName="parTransTwo" presStyleCnt="0"/>
      <dgm:spPr/>
    </dgm:pt>
    <dgm:pt modelId="{5790F1F8-D171-4589-B8E1-21E7F46118BF}" type="pres">
      <dgm:prSet presAssocID="{2FF84BA7-1A36-4D42-8C62-BEAE9A09E39C}" presName="horzTwo" presStyleCnt="0"/>
      <dgm:spPr/>
    </dgm:pt>
    <dgm:pt modelId="{399BBEF9-EF42-4414-AA81-CD793F00AECE}" type="pres">
      <dgm:prSet presAssocID="{59BAAB40-CD49-46BB-90C5-57A8B94A47C7}" presName="vertThree" presStyleCnt="0"/>
      <dgm:spPr/>
    </dgm:pt>
    <dgm:pt modelId="{23B15C06-665C-4104-9533-34A466D95F3B}" type="pres">
      <dgm:prSet presAssocID="{59BAAB40-CD49-46BB-90C5-57A8B94A47C7}" presName="txThree" presStyleLbl="node3" presStyleIdx="1" presStyleCnt="6">
        <dgm:presLayoutVars>
          <dgm:chPref val="3"/>
        </dgm:presLayoutVars>
      </dgm:prSet>
      <dgm:spPr/>
      <dgm:t>
        <a:bodyPr/>
        <a:lstStyle/>
        <a:p>
          <a:endParaRPr lang="en-US"/>
        </a:p>
      </dgm:t>
    </dgm:pt>
    <dgm:pt modelId="{D4EDD984-803D-40EB-AAA9-AFBDBBDFC546}" type="pres">
      <dgm:prSet presAssocID="{59BAAB40-CD49-46BB-90C5-57A8B94A47C7}" presName="parTransThree" presStyleCnt="0"/>
      <dgm:spPr/>
    </dgm:pt>
    <dgm:pt modelId="{37A52B56-F1D4-4178-AD0E-EE001C75E6E8}" type="pres">
      <dgm:prSet presAssocID="{59BAAB40-CD49-46BB-90C5-57A8B94A47C7}" presName="horzThree" presStyleCnt="0"/>
      <dgm:spPr/>
    </dgm:pt>
    <dgm:pt modelId="{E73ECA83-B7AD-4C66-ADF0-731CEBF1AC3C}" type="pres">
      <dgm:prSet presAssocID="{49011766-DE56-41AA-984E-14F52F5418DA}" presName="vertFour" presStyleCnt="0">
        <dgm:presLayoutVars>
          <dgm:chPref val="3"/>
        </dgm:presLayoutVars>
      </dgm:prSet>
      <dgm:spPr/>
    </dgm:pt>
    <dgm:pt modelId="{EF227751-9876-4DE5-9A51-15BFE9F7AAFC}" type="pres">
      <dgm:prSet presAssocID="{49011766-DE56-41AA-984E-14F52F5418DA}" presName="txFour" presStyleLbl="node4" presStyleIdx="6" presStyleCnt="36">
        <dgm:presLayoutVars>
          <dgm:chPref val="3"/>
        </dgm:presLayoutVars>
      </dgm:prSet>
      <dgm:spPr/>
      <dgm:t>
        <a:bodyPr/>
        <a:lstStyle/>
        <a:p>
          <a:endParaRPr lang="en-US"/>
        </a:p>
      </dgm:t>
    </dgm:pt>
    <dgm:pt modelId="{5BB62BFB-85DC-41FC-8A18-D144E535CFF2}" type="pres">
      <dgm:prSet presAssocID="{49011766-DE56-41AA-984E-14F52F5418DA}" presName="parTransFour" presStyleCnt="0"/>
      <dgm:spPr/>
    </dgm:pt>
    <dgm:pt modelId="{F85E4A05-A533-4A83-8389-4A76880DCDD9}" type="pres">
      <dgm:prSet presAssocID="{49011766-DE56-41AA-984E-14F52F5418DA}" presName="horzFour" presStyleCnt="0"/>
      <dgm:spPr/>
    </dgm:pt>
    <dgm:pt modelId="{CBAFC115-648C-47E8-B6E9-2EC5C341457D}" type="pres">
      <dgm:prSet presAssocID="{55106175-A201-4C56-94FD-9DF10D2DBCCE}" presName="vertFour" presStyleCnt="0">
        <dgm:presLayoutVars>
          <dgm:chPref val="3"/>
        </dgm:presLayoutVars>
      </dgm:prSet>
      <dgm:spPr/>
    </dgm:pt>
    <dgm:pt modelId="{08A03FAA-6D57-4505-B64A-A616B319693E}" type="pres">
      <dgm:prSet presAssocID="{55106175-A201-4C56-94FD-9DF10D2DBCCE}" presName="txFour" presStyleLbl="node4" presStyleIdx="7" presStyleCnt="36">
        <dgm:presLayoutVars>
          <dgm:chPref val="3"/>
        </dgm:presLayoutVars>
      </dgm:prSet>
      <dgm:spPr/>
      <dgm:t>
        <a:bodyPr/>
        <a:lstStyle/>
        <a:p>
          <a:endParaRPr lang="en-US"/>
        </a:p>
      </dgm:t>
    </dgm:pt>
    <dgm:pt modelId="{0BD6CDA6-6FD1-4BCC-AC56-002C3B3457FF}" type="pres">
      <dgm:prSet presAssocID="{55106175-A201-4C56-94FD-9DF10D2DBCCE}" presName="parTransFour" presStyleCnt="0"/>
      <dgm:spPr/>
    </dgm:pt>
    <dgm:pt modelId="{6497F3D4-4970-434E-9CF8-F205A7EC3CEA}" type="pres">
      <dgm:prSet presAssocID="{55106175-A201-4C56-94FD-9DF10D2DBCCE}" presName="horzFour" presStyleCnt="0"/>
      <dgm:spPr/>
    </dgm:pt>
    <dgm:pt modelId="{B2FC29CE-A073-41EF-8859-C07C9E1441AC}" type="pres">
      <dgm:prSet presAssocID="{6699507D-F1E7-45F6-934B-15639386864E}" presName="vertFour" presStyleCnt="0">
        <dgm:presLayoutVars>
          <dgm:chPref val="3"/>
        </dgm:presLayoutVars>
      </dgm:prSet>
      <dgm:spPr/>
    </dgm:pt>
    <dgm:pt modelId="{734FEF1E-13AE-447C-890E-9D83DC8148C1}" type="pres">
      <dgm:prSet presAssocID="{6699507D-F1E7-45F6-934B-15639386864E}" presName="txFour" presStyleLbl="node4" presStyleIdx="8" presStyleCnt="36">
        <dgm:presLayoutVars>
          <dgm:chPref val="3"/>
        </dgm:presLayoutVars>
      </dgm:prSet>
      <dgm:spPr/>
      <dgm:t>
        <a:bodyPr/>
        <a:lstStyle/>
        <a:p>
          <a:endParaRPr lang="en-US"/>
        </a:p>
      </dgm:t>
    </dgm:pt>
    <dgm:pt modelId="{975AE4BC-5744-4D3A-BB6B-6AB170A74F0E}" type="pres">
      <dgm:prSet presAssocID="{6699507D-F1E7-45F6-934B-15639386864E}" presName="parTransFour" presStyleCnt="0"/>
      <dgm:spPr/>
    </dgm:pt>
    <dgm:pt modelId="{544F8BA4-1C4C-4D5D-806D-C3085C8187B1}" type="pres">
      <dgm:prSet presAssocID="{6699507D-F1E7-45F6-934B-15639386864E}" presName="horzFour" presStyleCnt="0"/>
      <dgm:spPr/>
    </dgm:pt>
    <dgm:pt modelId="{69AFBA06-52F5-4B15-823A-66CDA4A2FCF7}" type="pres">
      <dgm:prSet presAssocID="{6ED4F287-B713-4CDE-951E-962312A52F55}" presName="vertFour" presStyleCnt="0">
        <dgm:presLayoutVars>
          <dgm:chPref val="3"/>
        </dgm:presLayoutVars>
      </dgm:prSet>
      <dgm:spPr/>
    </dgm:pt>
    <dgm:pt modelId="{7127821F-00D8-441F-84C6-B1528F686C67}" type="pres">
      <dgm:prSet presAssocID="{6ED4F287-B713-4CDE-951E-962312A52F55}" presName="txFour" presStyleLbl="node4" presStyleIdx="9" presStyleCnt="36">
        <dgm:presLayoutVars>
          <dgm:chPref val="3"/>
        </dgm:presLayoutVars>
      </dgm:prSet>
      <dgm:spPr/>
      <dgm:t>
        <a:bodyPr/>
        <a:lstStyle/>
        <a:p>
          <a:endParaRPr lang="en-US"/>
        </a:p>
      </dgm:t>
    </dgm:pt>
    <dgm:pt modelId="{CC34BCBC-1849-40AC-AECB-DFBB44601910}" type="pres">
      <dgm:prSet presAssocID="{6ED4F287-B713-4CDE-951E-962312A52F55}" presName="parTransFour" presStyleCnt="0"/>
      <dgm:spPr/>
    </dgm:pt>
    <dgm:pt modelId="{59A12EDA-6486-460A-878A-D163F8272546}" type="pres">
      <dgm:prSet presAssocID="{6ED4F287-B713-4CDE-951E-962312A52F55}" presName="horzFour" presStyleCnt="0"/>
      <dgm:spPr/>
    </dgm:pt>
    <dgm:pt modelId="{185970A4-0529-4BAC-8AC6-10182C64D720}" type="pres">
      <dgm:prSet presAssocID="{9E975DAC-0BAA-4C9D-B1B9-F522279D634C}" presName="vertFour" presStyleCnt="0">
        <dgm:presLayoutVars>
          <dgm:chPref val="3"/>
        </dgm:presLayoutVars>
      </dgm:prSet>
      <dgm:spPr/>
    </dgm:pt>
    <dgm:pt modelId="{A61D40C0-42C1-48BC-A3F8-5BCA49B8439C}" type="pres">
      <dgm:prSet presAssocID="{9E975DAC-0BAA-4C9D-B1B9-F522279D634C}" presName="txFour" presStyleLbl="node4" presStyleIdx="10" presStyleCnt="36">
        <dgm:presLayoutVars>
          <dgm:chPref val="3"/>
        </dgm:presLayoutVars>
      </dgm:prSet>
      <dgm:spPr/>
      <dgm:t>
        <a:bodyPr/>
        <a:lstStyle/>
        <a:p>
          <a:endParaRPr lang="en-US"/>
        </a:p>
      </dgm:t>
    </dgm:pt>
    <dgm:pt modelId="{C851F65C-40B6-4320-A67A-2F6A7138C621}" type="pres">
      <dgm:prSet presAssocID="{9E975DAC-0BAA-4C9D-B1B9-F522279D634C}" presName="parTransFour" presStyleCnt="0"/>
      <dgm:spPr/>
    </dgm:pt>
    <dgm:pt modelId="{2A5FBE79-13A3-43C9-829D-7F658AD3C601}" type="pres">
      <dgm:prSet presAssocID="{9E975DAC-0BAA-4C9D-B1B9-F522279D634C}" presName="horzFour" presStyleCnt="0"/>
      <dgm:spPr/>
    </dgm:pt>
    <dgm:pt modelId="{48FF0EC3-0179-4E76-91EF-F7F595B15825}" type="pres">
      <dgm:prSet presAssocID="{F5A2A5A2-2292-46FD-A7A2-CAFBAE972B58}" presName="vertFour" presStyleCnt="0">
        <dgm:presLayoutVars>
          <dgm:chPref val="3"/>
        </dgm:presLayoutVars>
      </dgm:prSet>
      <dgm:spPr/>
    </dgm:pt>
    <dgm:pt modelId="{C6F42791-E45E-4ADE-BF4C-0EA09B3A6100}" type="pres">
      <dgm:prSet presAssocID="{F5A2A5A2-2292-46FD-A7A2-CAFBAE972B58}" presName="txFour" presStyleLbl="node4" presStyleIdx="11" presStyleCnt="36">
        <dgm:presLayoutVars>
          <dgm:chPref val="3"/>
        </dgm:presLayoutVars>
      </dgm:prSet>
      <dgm:spPr/>
      <dgm:t>
        <a:bodyPr/>
        <a:lstStyle/>
        <a:p>
          <a:endParaRPr lang="en-US"/>
        </a:p>
      </dgm:t>
    </dgm:pt>
    <dgm:pt modelId="{53263768-504C-4CBF-B79F-8F9D2F4B3D01}" type="pres">
      <dgm:prSet presAssocID="{F5A2A5A2-2292-46FD-A7A2-CAFBAE972B58}" presName="horzFour" presStyleCnt="0"/>
      <dgm:spPr/>
    </dgm:pt>
    <dgm:pt modelId="{5D591C5D-E9CD-426D-8F24-7B9E554977DF}" type="pres">
      <dgm:prSet presAssocID="{68D624DA-B38A-453C-9F6A-CA1E594153F0}" presName="sibSpaceTwo" presStyleCnt="0"/>
      <dgm:spPr/>
    </dgm:pt>
    <dgm:pt modelId="{F5F73931-350B-4DFD-B492-F9FE149C49E7}" type="pres">
      <dgm:prSet presAssocID="{E167C655-7F52-4642-B9D0-3E85CF521E7C}" presName="vertTwo" presStyleCnt="0"/>
      <dgm:spPr/>
    </dgm:pt>
    <dgm:pt modelId="{131126EA-7C67-456C-AF1F-48F0A5C21630}" type="pres">
      <dgm:prSet presAssocID="{E167C655-7F52-4642-B9D0-3E85CF521E7C}" presName="txTwo" presStyleLbl="node2" presStyleIdx="2" presStyleCnt="6">
        <dgm:presLayoutVars>
          <dgm:chPref val="3"/>
        </dgm:presLayoutVars>
      </dgm:prSet>
      <dgm:spPr/>
      <dgm:t>
        <a:bodyPr/>
        <a:lstStyle/>
        <a:p>
          <a:endParaRPr lang="en-US"/>
        </a:p>
      </dgm:t>
    </dgm:pt>
    <dgm:pt modelId="{595E5F43-B911-4878-89AD-0C228615D9F2}" type="pres">
      <dgm:prSet presAssocID="{E167C655-7F52-4642-B9D0-3E85CF521E7C}" presName="parTransTwo" presStyleCnt="0"/>
      <dgm:spPr/>
    </dgm:pt>
    <dgm:pt modelId="{EEB75EFB-15BF-4F19-BD32-F6A5DB44D528}" type="pres">
      <dgm:prSet presAssocID="{E167C655-7F52-4642-B9D0-3E85CF521E7C}" presName="horzTwo" presStyleCnt="0"/>
      <dgm:spPr/>
    </dgm:pt>
    <dgm:pt modelId="{2AAC43F0-B0AF-4F7F-9916-F735B8EDDA51}" type="pres">
      <dgm:prSet presAssocID="{09BE2C88-2362-4672-AC6A-FDD13824487C}" presName="vertThree" presStyleCnt="0"/>
      <dgm:spPr/>
    </dgm:pt>
    <dgm:pt modelId="{E01551A7-897F-4304-A5C6-637F92BBBE51}" type="pres">
      <dgm:prSet presAssocID="{09BE2C88-2362-4672-AC6A-FDD13824487C}" presName="txThree" presStyleLbl="node3" presStyleIdx="2" presStyleCnt="6">
        <dgm:presLayoutVars>
          <dgm:chPref val="3"/>
        </dgm:presLayoutVars>
      </dgm:prSet>
      <dgm:spPr/>
      <dgm:t>
        <a:bodyPr/>
        <a:lstStyle/>
        <a:p>
          <a:endParaRPr lang="en-US"/>
        </a:p>
      </dgm:t>
    </dgm:pt>
    <dgm:pt modelId="{8245D0A4-7546-4AF2-B7CF-EB2491D9CE4C}" type="pres">
      <dgm:prSet presAssocID="{09BE2C88-2362-4672-AC6A-FDD13824487C}" presName="parTransThree" presStyleCnt="0"/>
      <dgm:spPr/>
    </dgm:pt>
    <dgm:pt modelId="{19032C1F-A5A9-4175-84DA-C6079C2134F1}" type="pres">
      <dgm:prSet presAssocID="{09BE2C88-2362-4672-AC6A-FDD13824487C}" presName="horzThree" presStyleCnt="0"/>
      <dgm:spPr/>
    </dgm:pt>
    <dgm:pt modelId="{51B9F802-48B3-4BDB-BA9F-A7D4C1975816}" type="pres">
      <dgm:prSet presAssocID="{3E4BE880-4048-4CAD-98B2-4118F6DA6093}" presName="vertFour" presStyleCnt="0">
        <dgm:presLayoutVars>
          <dgm:chPref val="3"/>
        </dgm:presLayoutVars>
      </dgm:prSet>
      <dgm:spPr/>
    </dgm:pt>
    <dgm:pt modelId="{98B32A66-8A7F-48AC-ADBF-446797D396A8}" type="pres">
      <dgm:prSet presAssocID="{3E4BE880-4048-4CAD-98B2-4118F6DA6093}" presName="txFour" presStyleLbl="node4" presStyleIdx="12" presStyleCnt="36">
        <dgm:presLayoutVars>
          <dgm:chPref val="3"/>
        </dgm:presLayoutVars>
      </dgm:prSet>
      <dgm:spPr/>
      <dgm:t>
        <a:bodyPr/>
        <a:lstStyle/>
        <a:p>
          <a:endParaRPr lang="en-US"/>
        </a:p>
      </dgm:t>
    </dgm:pt>
    <dgm:pt modelId="{19012A3C-9B6B-416B-8A09-335D282C5623}" type="pres">
      <dgm:prSet presAssocID="{3E4BE880-4048-4CAD-98B2-4118F6DA6093}" presName="parTransFour" presStyleCnt="0"/>
      <dgm:spPr/>
    </dgm:pt>
    <dgm:pt modelId="{51206BA7-F3A9-4CDE-854E-0F3346128CFB}" type="pres">
      <dgm:prSet presAssocID="{3E4BE880-4048-4CAD-98B2-4118F6DA6093}" presName="horzFour" presStyleCnt="0"/>
      <dgm:spPr/>
    </dgm:pt>
    <dgm:pt modelId="{D72F1545-EF42-4B4B-A898-0D23652B70AF}" type="pres">
      <dgm:prSet presAssocID="{EE74D998-AB1D-4784-9DFC-8F22EA80F47A}" presName="vertFour" presStyleCnt="0">
        <dgm:presLayoutVars>
          <dgm:chPref val="3"/>
        </dgm:presLayoutVars>
      </dgm:prSet>
      <dgm:spPr/>
    </dgm:pt>
    <dgm:pt modelId="{F79A0C87-750D-4926-9FEC-15CE4284F5EC}" type="pres">
      <dgm:prSet presAssocID="{EE74D998-AB1D-4784-9DFC-8F22EA80F47A}" presName="txFour" presStyleLbl="node4" presStyleIdx="13" presStyleCnt="36">
        <dgm:presLayoutVars>
          <dgm:chPref val="3"/>
        </dgm:presLayoutVars>
      </dgm:prSet>
      <dgm:spPr/>
      <dgm:t>
        <a:bodyPr/>
        <a:lstStyle/>
        <a:p>
          <a:endParaRPr lang="en-US"/>
        </a:p>
      </dgm:t>
    </dgm:pt>
    <dgm:pt modelId="{C0AB61C2-D724-4CF3-99AE-88F4BF9052DC}" type="pres">
      <dgm:prSet presAssocID="{EE74D998-AB1D-4784-9DFC-8F22EA80F47A}" presName="parTransFour" presStyleCnt="0"/>
      <dgm:spPr/>
    </dgm:pt>
    <dgm:pt modelId="{8F2B5051-67A2-4B15-80D3-6BD8B9E6511B}" type="pres">
      <dgm:prSet presAssocID="{EE74D998-AB1D-4784-9DFC-8F22EA80F47A}" presName="horzFour" presStyleCnt="0"/>
      <dgm:spPr/>
    </dgm:pt>
    <dgm:pt modelId="{B4113EBD-5EB4-4D03-84D4-D1F570570247}" type="pres">
      <dgm:prSet presAssocID="{90F6BB44-E9E4-4DE8-8C00-DAAC80784C00}" presName="vertFour" presStyleCnt="0">
        <dgm:presLayoutVars>
          <dgm:chPref val="3"/>
        </dgm:presLayoutVars>
      </dgm:prSet>
      <dgm:spPr/>
    </dgm:pt>
    <dgm:pt modelId="{6829B6C8-F415-4C94-90B2-B41DD7568641}" type="pres">
      <dgm:prSet presAssocID="{90F6BB44-E9E4-4DE8-8C00-DAAC80784C00}" presName="txFour" presStyleLbl="node4" presStyleIdx="14" presStyleCnt="36">
        <dgm:presLayoutVars>
          <dgm:chPref val="3"/>
        </dgm:presLayoutVars>
      </dgm:prSet>
      <dgm:spPr/>
      <dgm:t>
        <a:bodyPr/>
        <a:lstStyle/>
        <a:p>
          <a:endParaRPr lang="en-US"/>
        </a:p>
      </dgm:t>
    </dgm:pt>
    <dgm:pt modelId="{91D04DD7-B94D-41B3-A88E-F347885A40EE}" type="pres">
      <dgm:prSet presAssocID="{90F6BB44-E9E4-4DE8-8C00-DAAC80784C00}" presName="parTransFour" presStyleCnt="0"/>
      <dgm:spPr/>
    </dgm:pt>
    <dgm:pt modelId="{597F871B-EC73-4F43-ADF8-344D456A486A}" type="pres">
      <dgm:prSet presAssocID="{90F6BB44-E9E4-4DE8-8C00-DAAC80784C00}" presName="horzFour" presStyleCnt="0"/>
      <dgm:spPr/>
    </dgm:pt>
    <dgm:pt modelId="{E44D54BB-4FAD-45E5-A1E8-978CA704F13A}" type="pres">
      <dgm:prSet presAssocID="{1459D026-7C58-4773-8F4D-964E2F8059CE}" presName="vertFour" presStyleCnt="0">
        <dgm:presLayoutVars>
          <dgm:chPref val="3"/>
        </dgm:presLayoutVars>
      </dgm:prSet>
      <dgm:spPr/>
    </dgm:pt>
    <dgm:pt modelId="{3981215D-CD34-4634-B7D9-8DFECF62ECA4}" type="pres">
      <dgm:prSet presAssocID="{1459D026-7C58-4773-8F4D-964E2F8059CE}" presName="txFour" presStyleLbl="node4" presStyleIdx="15" presStyleCnt="36">
        <dgm:presLayoutVars>
          <dgm:chPref val="3"/>
        </dgm:presLayoutVars>
      </dgm:prSet>
      <dgm:spPr/>
      <dgm:t>
        <a:bodyPr/>
        <a:lstStyle/>
        <a:p>
          <a:endParaRPr lang="en-US"/>
        </a:p>
      </dgm:t>
    </dgm:pt>
    <dgm:pt modelId="{7F4EF072-A3AE-4CCF-BFA4-7BB4BBBABBE8}" type="pres">
      <dgm:prSet presAssocID="{1459D026-7C58-4773-8F4D-964E2F8059CE}" presName="parTransFour" presStyleCnt="0"/>
      <dgm:spPr/>
    </dgm:pt>
    <dgm:pt modelId="{6E601A20-885E-46A2-A6B2-2E17DAFD1EF6}" type="pres">
      <dgm:prSet presAssocID="{1459D026-7C58-4773-8F4D-964E2F8059CE}" presName="horzFour" presStyleCnt="0"/>
      <dgm:spPr/>
    </dgm:pt>
    <dgm:pt modelId="{B29FA2DB-C0BF-4A7E-939A-3D3D523589E7}" type="pres">
      <dgm:prSet presAssocID="{EA117989-70C7-473C-8A5B-F292F97A1F0B}" presName="vertFour" presStyleCnt="0">
        <dgm:presLayoutVars>
          <dgm:chPref val="3"/>
        </dgm:presLayoutVars>
      </dgm:prSet>
      <dgm:spPr/>
    </dgm:pt>
    <dgm:pt modelId="{926F6039-BD93-4057-AA56-726738D78E2A}" type="pres">
      <dgm:prSet presAssocID="{EA117989-70C7-473C-8A5B-F292F97A1F0B}" presName="txFour" presStyleLbl="node4" presStyleIdx="16" presStyleCnt="36">
        <dgm:presLayoutVars>
          <dgm:chPref val="3"/>
        </dgm:presLayoutVars>
      </dgm:prSet>
      <dgm:spPr/>
      <dgm:t>
        <a:bodyPr/>
        <a:lstStyle/>
        <a:p>
          <a:endParaRPr lang="en-US"/>
        </a:p>
      </dgm:t>
    </dgm:pt>
    <dgm:pt modelId="{67C86621-0F19-4C19-A1A3-6C24342820A6}" type="pres">
      <dgm:prSet presAssocID="{EA117989-70C7-473C-8A5B-F292F97A1F0B}" presName="parTransFour" presStyleCnt="0"/>
      <dgm:spPr/>
    </dgm:pt>
    <dgm:pt modelId="{0302876E-A0C2-41B0-B2F9-9AA7BB5FCE32}" type="pres">
      <dgm:prSet presAssocID="{EA117989-70C7-473C-8A5B-F292F97A1F0B}" presName="horzFour" presStyleCnt="0"/>
      <dgm:spPr/>
    </dgm:pt>
    <dgm:pt modelId="{DF0FD224-0B8F-4CBF-9703-6B4543F800C9}" type="pres">
      <dgm:prSet presAssocID="{694A48DE-4A53-4F5E-B874-1C2F0C5697BA}" presName="vertFour" presStyleCnt="0">
        <dgm:presLayoutVars>
          <dgm:chPref val="3"/>
        </dgm:presLayoutVars>
      </dgm:prSet>
      <dgm:spPr/>
    </dgm:pt>
    <dgm:pt modelId="{90619764-A797-4DD0-9A13-82B909811CFB}" type="pres">
      <dgm:prSet presAssocID="{694A48DE-4A53-4F5E-B874-1C2F0C5697BA}" presName="txFour" presStyleLbl="node4" presStyleIdx="17" presStyleCnt="36">
        <dgm:presLayoutVars>
          <dgm:chPref val="3"/>
        </dgm:presLayoutVars>
      </dgm:prSet>
      <dgm:spPr/>
      <dgm:t>
        <a:bodyPr/>
        <a:lstStyle/>
        <a:p>
          <a:endParaRPr lang="en-US"/>
        </a:p>
      </dgm:t>
    </dgm:pt>
    <dgm:pt modelId="{A3E7F054-7345-4F41-947B-06795D1E945D}" type="pres">
      <dgm:prSet presAssocID="{694A48DE-4A53-4F5E-B874-1C2F0C5697BA}" presName="horzFour" presStyleCnt="0"/>
      <dgm:spPr/>
    </dgm:pt>
    <dgm:pt modelId="{1160B031-F173-4F1C-BC0C-728D96701DF2}" type="pres">
      <dgm:prSet presAssocID="{1621C54E-55F0-4F8E-B449-CF2D3E431EF2}" presName="sibSpaceTwo" presStyleCnt="0"/>
      <dgm:spPr/>
    </dgm:pt>
    <dgm:pt modelId="{772CEBB5-D9B9-4070-B377-B0B314BEF593}" type="pres">
      <dgm:prSet presAssocID="{5B8EBED0-5619-49F0-ACDE-EFADBB81F2BF}" presName="vertTwo" presStyleCnt="0"/>
      <dgm:spPr/>
    </dgm:pt>
    <dgm:pt modelId="{E05AA627-DD0B-44B0-8513-509EAC8CFD0D}" type="pres">
      <dgm:prSet presAssocID="{5B8EBED0-5619-49F0-ACDE-EFADBB81F2BF}" presName="txTwo" presStyleLbl="node2" presStyleIdx="3" presStyleCnt="6">
        <dgm:presLayoutVars>
          <dgm:chPref val="3"/>
        </dgm:presLayoutVars>
      </dgm:prSet>
      <dgm:spPr/>
      <dgm:t>
        <a:bodyPr/>
        <a:lstStyle/>
        <a:p>
          <a:endParaRPr lang="en-US"/>
        </a:p>
      </dgm:t>
    </dgm:pt>
    <dgm:pt modelId="{8C50ACB4-C09F-450E-A5C0-E3F6234C62B4}" type="pres">
      <dgm:prSet presAssocID="{5B8EBED0-5619-49F0-ACDE-EFADBB81F2BF}" presName="parTransTwo" presStyleCnt="0"/>
      <dgm:spPr/>
    </dgm:pt>
    <dgm:pt modelId="{DCD64246-9589-4D20-91F4-7F910716E7E9}" type="pres">
      <dgm:prSet presAssocID="{5B8EBED0-5619-49F0-ACDE-EFADBB81F2BF}" presName="horzTwo" presStyleCnt="0"/>
      <dgm:spPr/>
    </dgm:pt>
    <dgm:pt modelId="{A171C667-9EB3-44FF-A353-EECD4CF7E047}" type="pres">
      <dgm:prSet presAssocID="{4F567323-C8CD-4B7B-958B-B7D89C0E2B18}" presName="vertThree" presStyleCnt="0"/>
      <dgm:spPr/>
    </dgm:pt>
    <dgm:pt modelId="{D08D99A2-5993-45EC-AFCC-0DCCA2B5ECAE}" type="pres">
      <dgm:prSet presAssocID="{4F567323-C8CD-4B7B-958B-B7D89C0E2B18}" presName="txThree" presStyleLbl="node3" presStyleIdx="3" presStyleCnt="6">
        <dgm:presLayoutVars>
          <dgm:chPref val="3"/>
        </dgm:presLayoutVars>
      </dgm:prSet>
      <dgm:spPr/>
      <dgm:t>
        <a:bodyPr/>
        <a:lstStyle/>
        <a:p>
          <a:endParaRPr lang="en-US"/>
        </a:p>
      </dgm:t>
    </dgm:pt>
    <dgm:pt modelId="{AA351B9D-DF14-4B17-AAD5-AB88A2FF08C0}" type="pres">
      <dgm:prSet presAssocID="{4F567323-C8CD-4B7B-958B-B7D89C0E2B18}" presName="parTransThree" presStyleCnt="0"/>
      <dgm:spPr/>
    </dgm:pt>
    <dgm:pt modelId="{2043440A-D824-4C09-A0EF-E64A7C7885F3}" type="pres">
      <dgm:prSet presAssocID="{4F567323-C8CD-4B7B-958B-B7D89C0E2B18}" presName="horzThree" presStyleCnt="0"/>
      <dgm:spPr/>
    </dgm:pt>
    <dgm:pt modelId="{8B1D2D2B-062E-411C-8224-0A38960F5E69}" type="pres">
      <dgm:prSet presAssocID="{B5265DAB-3281-46C0-817B-5680FEBB7452}" presName="vertFour" presStyleCnt="0">
        <dgm:presLayoutVars>
          <dgm:chPref val="3"/>
        </dgm:presLayoutVars>
      </dgm:prSet>
      <dgm:spPr/>
    </dgm:pt>
    <dgm:pt modelId="{49FA0ED6-F42C-4AA6-B8B8-BB4C356ED763}" type="pres">
      <dgm:prSet presAssocID="{B5265DAB-3281-46C0-817B-5680FEBB7452}" presName="txFour" presStyleLbl="node4" presStyleIdx="18" presStyleCnt="36">
        <dgm:presLayoutVars>
          <dgm:chPref val="3"/>
        </dgm:presLayoutVars>
      </dgm:prSet>
      <dgm:spPr/>
      <dgm:t>
        <a:bodyPr/>
        <a:lstStyle/>
        <a:p>
          <a:endParaRPr lang="en-US"/>
        </a:p>
      </dgm:t>
    </dgm:pt>
    <dgm:pt modelId="{D9A269AC-C330-4ED6-8E57-F2E6485153A9}" type="pres">
      <dgm:prSet presAssocID="{B5265DAB-3281-46C0-817B-5680FEBB7452}" presName="parTransFour" presStyleCnt="0"/>
      <dgm:spPr/>
    </dgm:pt>
    <dgm:pt modelId="{0F3472DF-68AA-492E-93F4-B8415D43A2F7}" type="pres">
      <dgm:prSet presAssocID="{B5265DAB-3281-46C0-817B-5680FEBB7452}" presName="horzFour" presStyleCnt="0"/>
      <dgm:spPr/>
    </dgm:pt>
    <dgm:pt modelId="{ACB7459A-39A6-45E5-B87C-7200A19148B4}" type="pres">
      <dgm:prSet presAssocID="{EEED627C-B432-408D-B906-D8789D9F9107}" presName="vertFour" presStyleCnt="0">
        <dgm:presLayoutVars>
          <dgm:chPref val="3"/>
        </dgm:presLayoutVars>
      </dgm:prSet>
      <dgm:spPr/>
    </dgm:pt>
    <dgm:pt modelId="{20771019-94D8-4575-84AB-DA5C6384D9BB}" type="pres">
      <dgm:prSet presAssocID="{EEED627C-B432-408D-B906-D8789D9F9107}" presName="txFour" presStyleLbl="node4" presStyleIdx="19" presStyleCnt="36">
        <dgm:presLayoutVars>
          <dgm:chPref val="3"/>
        </dgm:presLayoutVars>
      </dgm:prSet>
      <dgm:spPr/>
      <dgm:t>
        <a:bodyPr/>
        <a:lstStyle/>
        <a:p>
          <a:endParaRPr lang="en-US"/>
        </a:p>
      </dgm:t>
    </dgm:pt>
    <dgm:pt modelId="{CB9470BD-2FD2-48CA-90DB-C78D71188B0F}" type="pres">
      <dgm:prSet presAssocID="{EEED627C-B432-408D-B906-D8789D9F9107}" presName="parTransFour" presStyleCnt="0"/>
      <dgm:spPr/>
    </dgm:pt>
    <dgm:pt modelId="{F6999AC7-9BDA-4A4C-AD53-4AD525FFA32E}" type="pres">
      <dgm:prSet presAssocID="{EEED627C-B432-408D-B906-D8789D9F9107}" presName="horzFour" presStyleCnt="0"/>
      <dgm:spPr/>
    </dgm:pt>
    <dgm:pt modelId="{7DAD4663-C428-4DEF-B0F4-35DD37623BE7}" type="pres">
      <dgm:prSet presAssocID="{FB6C8AF0-8B0A-491E-9C66-3E6D4E673F07}" presName="vertFour" presStyleCnt="0">
        <dgm:presLayoutVars>
          <dgm:chPref val="3"/>
        </dgm:presLayoutVars>
      </dgm:prSet>
      <dgm:spPr/>
    </dgm:pt>
    <dgm:pt modelId="{8308D386-D17F-4D0C-ACFC-EF8D7D007B96}" type="pres">
      <dgm:prSet presAssocID="{FB6C8AF0-8B0A-491E-9C66-3E6D4E673F07}" presName="txFour" presStyleLbl="node4" presStyleIdx="20" presStyleCnt="36">
        <dgm:presLayoutVars>
          <dgm:chPref val="3"/>
        </dgm:presLayoutVars>
      </dgm:prSet>
      <dgm:spPr/>
      <dgm:t>
        <a:bodyPr/>
        <a:lstStyle/>
        <a:p>
          <a:endParaRPr lang="en-US"/>
        </a:p>
      </dgm:t>
    </dgm:pt>
    <dgm:pt modelId="{7D520177-33FD-41B0-83E3-ADB1F72C6A5E}" type="pres">
      <dgm:prSet presAssocID="{FB6C8AF0-8B0A-491E-9C66-3E6D4E673F07}" presName="parTransFour" presStyleCnt="0"/>
      <dgm:spPr/>
    </dgm:pt>
    <dgm:pt modelId="{112DAB54-2898-40CB-8587-773954799B58}" type="pres">
      <dgm:prSet presAssocID="{FB6C8AF0-8B0A-491E-9C66-3E6D4E673F07}" presName="horzFour" presStyleCnt="0"/>
      <dgm:spPr/>
    </dgm:pt>
    <dgm:pt modelId="{A98D16C7-FB60-48D2-8758-3D700575E49A}" type="pres">
      <dgm:prSet presAssocID="{BB583C9F-75A8-4A03-95BE-4900B02F79BD}" presName="vertFour" presStyleCnt="0">
        <dgm:presLayoutVars>
          <dgm:chPref val="3"/>
        </dgm:presLayoutVars>
      </dgm:prSet>
      <dgm:spPr/>
    </dgm:pt>
    <dgm:pt modelId="{65E82CDC-3730-4610-BEB4-EB59C83BE9D5}" type="pres">
      <dgm:prSet presAssocID="{BB583C9F-75A8-4A03-95BE-4900B02F79BD}" presName="txFour" presStyleLbl="node4" presStyleIdx="21" presStyleCnt="36">
        <dgm:presLayoutVars>
          <dgm:chPref val="3"/>
        </dgm:presLayoutVars>
      </dgm:prSet>
      <dgm:spPr/>
      <dgm:t>
        <a:bodyPr/>
        <a:lstStyle/>
        <a:p>
          <a:endParaRPr lang="en-US"/>
        </a:p>
      </dgm:t>
    </dgm:pt>
    <dgm:pt modelId="{389AF1CC-D6E4-41A1-A780-C17BBA4FE11D}" type="pres">
      <dgm:prSet presAssocID="{BB583C9F-75A8-4A03-95BE-4900B02F79BD}" presName="parTransFour" presStyleCnt="0"/>
      <dgm:spPr/>
    </dgm:pt>
    <dgm:pt modelId="{AC48410C-F0B4-4A84-8092-228E64F27614}" type="pres">
      <dgm:prSet presAssocID="{BB583C9F-75A8-4A03-95BE-4900B02F79BD}" presName="horzFour" presStyleCnt="0"/>
      <dgm:spPr/>
    </dgm:pt>
    <dgm:pt modelId="{2BC3174A-1267-4D0A-9427-1340259FAAB3}" type="pres">
      <dgm:prSet presAssocID="{09F4302A-95A8-4E84-B329-0BBFA0130D69}" presName="vertFour" presStyleCnt="0">
        <dgm:presLayoutVars>
          <dgm:chPref val="3"/>
        </dgm:presLayoutVars>
      </dgm:prSet>
      <dgm:spPr/>
    </dgm:pt>
    <dgm:pt modelId="{17968E9F-E4D8-407F-B687-5F4897FE7FB6}" type="pres">
      <dgm:prSet presAssocID="{09F4302A-95A8-4E84-B329-0BBFA0130D69}" presName="txFour" presStyleLbl="node4" presStyleIdx="22" presStyleCnt="36">
        <dgm:presLayoutVars>
          <dgm:chPref val="3"/>
        </dgm:presLayoutVars>
      </dgm:prSet>
      <dgm:spPr/>
      <dgm:t>
        <a:bodyPr/>
        <a:lstStyle/>
        <a:p>
          <a:endParaRPr lang="en-US"/>
        </a:p>
      </dgm:t>
    </dgm:pt>
    <dgm:pt modelId="{D2A2C3A9-F6D4-4EF7-B0CD-0F0AF2A9AE1E}" type="pres">
      <dgm:prSet presAssocID="{09F4302A-95A8-4E84-B329-0BBFA0130D69}" presName="parTransFour" presStyleCnt="0"/>
      <dgm:spPr/>
    </dgm:pt>
    <dgm:pt modelId="{B319D3E6-A105-48F0-9701-696A770E1314}" type="pres">
      <dgm:prSet presAssocID="{09F4302A-95A8-4E84-B329-0BBFA0130D69}" presName="horzFour" presStyleCnt="0"/>
      <dgm:spPr/>
    </dgm:pt>
    <dgm:pt modelId="{1B2318D1-5897-4F3C-A510-FD1ECA3F9E85}" type="pres">
      <dgm:prSet presAssocID="{87FE4BF5-8476-4340-A924-14D3F853BE81}" presName="vertFour" presStyleCnt="0">
        <dgm:presLayoutVars>
          <dgm:chPref val="3"/>
        </dgm:presLayoutVars>
      </dgm:prSet>
      <dgm:spPr/>
    </dgm:pt>
    <dgm:pt modelId="{9908B0D1-9D57-4826-96F1-8943FB439CDA}" type="pres">
      <dgm:prSet presAssocID="{87FE4BF5-8476-4340-A924-14D3F853BE81}" presName="txFour" presStyleLbl="node4" presStyleIdx="23" presStyleCnt="36">
        <dgm:presLayoutVars>
          <dgm:chPref val="3"/>
        </dgm:presLayoutVars>
      </dgm:prSet>
      <dgm:spPr/>
      <dgm:t>
        <a:bodyPr/>
        <a:lstStyle/>
        <a:p>
          <a:endParaRPr lang="en-US"/>
        </a:p>
      </dgm:t>
    </dgm:pt>
    <dgm:pt modelId="{6AA22194-43FF-44FB-BBF9-F8A6459C3062}" type="pres">
      <dgm:prSet presAssocID="{87FE4BF5-8476-4340-A924-14D3F853BE81}" presName="horzFour" presStyleCnt="0"/>
      <dgm:spPr/>
    </dgm:pt>
    <dgm:pt modelId="{1024F594-4723-4904-8411-DB3B3C3820F8}" type="pres">
      <dgm:prSet presAssocID="{2A79D8DE-0785-4779-B0C2-185E565425B8}" presName="sibSpaceTwo" presStyleCnt="0"/>
      <dgm:spPr/>
    </dgm:pt>
    <dgm:pt modelId="{47B878C1-7526-45A4-9D65-07CBADC4C72E}" type="pres">
      <dgm:prSet presAssocID="{EDD05FC1-9A55-4A42-BF5C-C17BA6E5CF8E}" presName="vertTwo" presStyleCnt="0"/>
      <dgm:spPr/>
    </dgm:pt>
    <dgm:pt modelId="{7BD03F99-702F-4FFF-9EBD-35CCB6FFA3BE}" type="pres">
      <dgm:prSet presAssocID="{EDD05FC1-9A55-4A42-BF5C-C17BA6E5CF8E}" presName="txTwo" presStyleLbl="node2" presStyleIdx="4" presStyleCnt="6">
        <dgm:presLayoutVars>
          <dgm:chPref val="3"/>
        </dgm:presLayoutVars>
      </dgm:prSet>
      <dgm:spPr/>
      <dgm:t>
        <a:bodyPr/>
        <a:lstStyle/>
        <a:p>
          <a:endParaRPr lang="en-US"/>
        </a:p>
      </dgm:t>
    </dgm:pt>
    <dgm:pt modelId="{F7BFDF81-F358-41B4-82E3-419F388AE0D3}" type="pres">
      <dgm:prSet presAssocID="{EDD05FC1-9A55-4A42-BF5C-C17BA6E5CF8E}" presName="parTransTwo" presStyleCnt="0"/>
      <dgm:spPr/>
    </dgm:pt>
    <dgm:pt modelId="{9B45C326-4D49-43D6-9D37-2387112E062A}" type="pres">
      <dgm:prSet presAssocID="{EDD05FC1-9A55-4A42-BF5C-C17BA6E5CF8E}" presName="horzTwo" presStyleCnt="0"/>
      <dgm:spPr/>
    </dgm:pt>
    <dgm:pt modelId="{FAA7C3D0-8928-4350-B5BA-B2CFB1F40D3E}" type="pres">
      <dgm:prSet presAssocID="{3EF11CBE-41F6-4C42-A74F-9A4117C10869}" presName="vertThree" presStyleCnt="0"/>
      <dgm:spPr/>
    </dgm:pt>
    <dgm:pt modelId="{2B68A5BE-713E-4A82-8B8C-092302F017AC}" type="pres">
      <dgm:prSet presAssocID="{3EF11CBE-41F6-4C42-A74F-9A4117C10869}" presName="txThree" presStyleLbl="node3" presStyleIdx="4" presStyleCnt="6">
        <dgm:presLayoutVars>
          <dgm:chPref val="3"/>
        </dgm:presLayoutVars>
      </dgm:prSet>
      <dgm:spPr/>
      <dgm:t>
        <a:bodyPr/>
        <a:lstStyle/>
        <a:p>
          <a:endParaRPr lang="en-US"/>
        </a:p>
      </dgm:t>
    </dgm:pt>
    <dgm:pt modelId="{D4212EDE-E9B5-4F84-BA84-0816A0F46D44}" type="pres">
      <dgm:prSet presAssocID="{3EF11CBE-41F6-4C42-A74F-9A4117C10869}" presName="parTransThree" presStyleCnt="0"/>
      <dgm:spPr/>
    </dgm:pt>
    <dgm:pt modelId="{C562C5CA-9C29-4EEF-9A1C-7100D3751C66}" type="pres">
      <dgm:prSet presAssocID="{3EF11CBE-41F6-4C42-A74F-9A4117C10869}" presName="horzThree" presStyleCnt="0"/>
      <dgm:spPr/>
    </dgm:pt>
    <dgm:pt modelId="{B5B43E3C-4394-423F-B2ED-8B8EA1CE63A0}" type="pres">
      <dgm:prSet presAssocID="{F77771DB-7A0A-48F5-BF21-AE14690D2739}" presName="vertFour" presStyleCnt="0">
        <dgm:presLayoutVars>
          <dgm:chPref val="3"/>
        </dgm:presLayoutVars>
      </dgm:prSet>
      <dgm:spPr/>
    </dgm:pt>
    <dgm:pt modelId="{AE838590-BB89-425B-9098-CEF7D5F29C16}" type="pres">
      <dgm:prSet presAssocID="{F77771DB-7A0A-48F5-BF21-AE14690D2739}" presName="txFour" presStyleLbl="node4" presStyleIdx="24" presStyleCnt="36">
        <dgm:presLayoutVars>
          <dgm:chPref val="3"/>
        </dgm:presLayoutVars>
      </dgm:prSet>
      <dgm:spPr/>
      <dgm:t>
        <a:bodyPr/>
        <a:lstStyle/>
        <a:p>
          <a:endParaRPr lang="en-US"/>
        </a:p>
      </dgm:t>
    </dgm:pt>
    <dgm:pt modelId="{E4D1F038-F95C-44CB-9689-E6824659A0DE}" type="pres">
      <dgm:prSet presAssocID="{F77771DB-7A0A-48F5-BF21-AE14690D2739}" presName="parTransFour" presStyleCnt="0"/>
      <dgm:spPr/>
    </dgm:pt>
    <dgm:pt modelId="{C17AA81E-AE48-454B-91B6-CE5D304E5442}" type="pres">
      <dgm:prSet presAssocID="{F77771DB-7A0A-48F5-BF21-AE14690D2739}" presName="horzFour" presStyleCnt="0"/>
      <dgm:spPr/>
    </dgm:pt>
    <dgm:pt modelId="{0CC03FD8-945F-4C40-95EF-6313A6E99766}" type="pres">
      <dgm:prSet presAssocID="{16C91D47-A2DA-4760-8091-A1F587521F3F}" presName="vertFour" presStyleCnt="0">
        <dgm:presLayoutVars>
          <dgm:chPref val="3"/>
        </dgm:presLayoutVars>
      </dgm:prSet>
      <dgm:spPr/>
    </dgm:pt>
    <dgm:pt modelId="{EA7AD627-4A38-4A6C-A56E-D5BCE1657AAD}" type="pres">
      <dgm:prSet presAssocID="{16C91D47-A2DA-4760-8091-A1F587521F3F}" presName="txFour" presStyleLbl="node4" presStyleIdx="25" presStyleCnt="36">
        <dgm:presLayoutVars>
          <dgm:chPref val="3"/>
        </dgm:presLayoutVars>
      </dgm:prSet>
      <dgm:spPr/>
      <dgm:t>
        <a:bodyPr/>
        <a:lstStyle/>
        <a:p>
          <a:endParaRPr lang="en-US"/>
        </a:p>
      </dgm:t>
    </dgm:pt>
    <dgm:pt modelId="{A572B830-8492-4D6B-9E65-4F68A2C74C22}" type="pres">
      <dgm:prSet presAssocID="{16C91D47-A2DA-4760-8091-A1F587521F3F}" presName="parTransFour" presStyleCnt="0"/>
      <dgm:spPr/>
    </dgm:pt>
    <dgm:pt modelId="{F44D547D-97AA-43AC-A238-D117B4AA3452}" type="pres">
      <dgm:prSet presAssocID="{16C91D47-A2DA-4760-8091-A1F587521F3F}" presName="horzFour" presStyleCnt="0"/>
      <dgm:spPr/>
    </dgm:pt>
    <dgm:pt modelId="{BD767CF7-E373-4632-91A1-CDB0BC0E52D9}" type="pres">
      <dgm:prSet presAssocID="{9BD2C335-15EE-439F-B5C7-DF9793F40BCA}" presName="vertFour" presStyleCnt="0">
        <dgm:presLayoutVars>
          <dgm:chPref val="3"/>
        </dgm:presLayoutVars>
      </dgm:prSet>
      <dgm:spPr/>
    </dgm:pt>
    <dgm:pt modelId="{2FCEBC8E-9816-4409-B4B4-2163B0D1E7EF}" type="pres">
      <dgm:prSet presAssocID="{9BD2C335-15EE-439F-B5C7-DF9793F40BCA}" presName="txFour" presStyleLbl="node4" presStyleIdx="26" presStyleCnt="36">
        <dgm:presLayoutVars>
          <dgm:chPref val="3"/>
        </dgm:presLayoutVars>
      </dgm:prSet>
      <dgm:spPr/>
      <dgm:t>
        <a:bodyPr/>
        <a:lstStyle/>
        <a:p>
          <a:endParaRPr lang="en-US"/>
        </a:p>
      </dgm:t>
    </dgm:pt>
    <dgm:pt modelId="{E9EC9E93-C856-4E55-84BC-4A33FBCA0406}" type="pres">
      <dgm:prSet presAssocID="{9BD2C335-15EE-439F-B5C7-DF9793F40BCA}" presName="parTransFour" presStyleCnt="0"/>
      <dgm:spPr/>
    </dgm:pt>
    <dgm:pt modelId="{E44F5B28-51D0-4781-84D4-5AA7E90E78BF}" type="pres">
      <dgm:prSet presAssocID="{9BD2C335-15EE-439F-B5C7-DF9793F40BCA}" presName="horzFour" presStyleCnt="0"/>
      <dgm:spPr/>
    </dgm:pt>
    <dgm:pt modelId="{1BDA2D76-2B03-4354-9D0F-303B809E3870}" type="pres">
      <dgm:prSet presAssocID="{0A4E366A-DAD4-414F-A7DE-A07351F8AD52}" presName="vertFour" presStyleCnt="0">
        <dgm:presLayoutVars>
          <dgm:chPref val="3"/>
        </dgm:presLayoutVars>
      </dgm:prSet>
      <dgm:spPr/>
    </dgm:pt>
    <dgm:pt modelId="{383AAEC8-80A4-494E-BA5D-BAC90D651BE4}" type="pres">
      <dgm:prSet presAssocID="{0A4E366A-DAD4-414F-A7DE-A07351F8AD52}" presName="txFour" presStyleLbl="node4" presStyleIdx="27" presStyleCnt="36">
        <dgm:presLayoutVars>
          <dgm:chPref val="3"/>
        </dgm:presLayoutVars>
      </dgm:prSet>
      <dgm:spPr/>
      <dgm:t>
        <a:bodyPr/>
        <a:lstStyle/>
        <a:p>
          <a:endParaRPr lang="en-US"/>
        </a:p>
      </dgm:t>
    </dgm:pt>
    <dgm:pt modelId="{65EE2C65-E690-4608-9A9E-D039EBA450D2}" type="pres">
      <dgm:prSet presAssocID="{0A4E366A-DAD4-414F-A7DE-A07351F8AD52}" presName="parTransFour" presStyleCnt="0"/>
      <dgm:spPr/>
    </dgm:pt>
    <dgm:pt modelId="{CE0FE564-4F04-4F86-97BD-4AFDD6599B5D}" type="pres">
      <dgm:prSet presAssocID="{0A4E366A-DAD4-414F-A7DE-A07351F8AD52}" presName="horzFour" presStyleCnt="0"/>
      <dgm:spPr/>
    </dgm:pt>
    <dgm:pt modelId="{A07FEB94-F3DD-4933-94FF-3A5FD8B1A90F}" type="pres">
      <dgm:prSet presAssocID="{D236F3B6-301D-440A-BD31-0F16868E6208}" presName="vertFour" presStyleCnt="0">
        <dgm:presLayoutVars>
          <dgm:chPref val="3"/>
        </dgm:presLayoutVars>
      </dgm:prSet>
      <dgm:spPr/>
    </dgm:pt>
    <dgm:pt modelId="{DAD34FA2-7D7B-493D-9CFA-5DF52B079C3E}" type="pres">
      <dgm:prSet presAssocID="{D236F3B6-301D-440A-BD31-0F16868E6208}" presName="txFour" presStyleLbl="node4" presStyleIdx="28" presStyleCnt="36">
        <dgm:presLayoutVars>
          <dgm:chPref val="3"/>
        </dgm:presLayoutVars>
      </dgm:prSet>
      <dgm:spPr/>
      <dgm:t>
        <a:bodyPr/>
        <a:lstStyle/>
        <a:p>
          <a:endParaRPr lang="en-US"/>
        </a:p>
      </dgm:t>
    </dgm:pt>
    <dgm:pt modelId="{EB9BB394-4305-4747-99C4-C53382E766AE}" type="pres">
      <dgm:prSet presAssocID="{D236F3B6-301D-440A-BD31-0F16868E6208}" presName="parTransFour" presStyleCnt="0"/>
      <dgm:spPr/>
    </dgm:pt>
    <dgm:pt modelId="{49DF0F73-9235-482D-B97E-DD6CB558CC3F}" type="pres">
      <dgm:prSet presAssocID="{D236F3B6-301D-440A-BD31-0F16868E6208}" presName="horzFour" presStyleCnt="0"/>
      <dgm:spPr/>
    </dgm:pt>
    <dgm:pt modelId="{7A6913EE-41BA-4132-8781-43668DBE59CE}" type="pres">
      <dgm:prSet presAssocID="{453F0CCA-060C-492F-99CE-0F214321D911}" presName="vertFour" presStyleCnt="0">
        <dgm:presLayoutVars>
          <dgm:chPref val="3"/>
        </dgm:presLayoutVars>
      </dgm:prSet>
      <dgm:spPr/>
    </dgm:pt>
    <dgm:pt modelId="{9E5BBDC2-51A7-4E71-ABC2-266850FCD2E5}" type="pres">
      <dgm:prSet presAssocID="{453F0CCA-060C-492F-99CE-0F214321D911}" presName="txFour" presStyleLbl="node4" presStyleIdx="29" presStyleCnt="36">
        <dgm:presLayoutVars>
          <dgm:chPref val="3"/>
        </dgm:presLayoutVars>
      </dgm:prSet>
      <dgm:spPr/>
      <dgm:t>
        <a:bodyPr/>
        <a:lstStyle/>
        <a:p>
          <a:endParaRPr lang="en-US"/>
        </a:p>
      </dgm:t>
    </dgm:pt>
    <dgm:pt modelId="{D66125FD-AE39-496D-AA54-FE3031C18668}" type="pres">
      <dgm:prSet presAssocID="{453F0CCA-060C-492F-99CE-0F214321D911}" presName="horzFour" presStyleCnt="0"/>
      <dgm:spPr/>
    </dgm:pt>
    <dgm:pt modelId="{C00A2E9D-4A29-4103-B479-CB1784BF345B}" type="pres">
      <dgm:prSet presAssocID="{1C217F25-E5BA-4A09-A81C-CEE42366FF4C}" presName="sibSpaceTwo" presStyleCnt="0"/>
      <dgm:spPr/>
    </dgm:pt>
    <dgm:pt modelId="{C4D90CE4-2AE8-4217-B38A-5F056E990188}" type="pres">
      <dgm:prSet presAssocID="{4A3C6196-1287-40BC-B3D1-1808F987FDA4}" presName="vertTwo" presStyleCnt="0"/>
      <dgm:spPr/>
    </dgm:pt>
    <dgm:pt modelId="{BDBAD6B8-6883-4329-A742-929B3CAF4145}" type="pres">
      <dgm:prSet presAssocID="{4A3C6196-1287-40BC-B3D1-1808F987FDA4}" presName="txTwo" presStyleLbl="node2" presStyleIdx="5" presStyleCnt="6">
        <dgm:presLayoutVars>
          <dgm:chPref val="3"/>
        </dgm:presLayoutVars>
      </dgm:prSet>
      <dgm:spPr/>
      <dgm:t>
        <a:bodyPr/>
        <a:lstStyle/>
        <a:p>
          <a:endParaRPr lang="en-US"/>
        </a:p>
      </dgm:t>
    </dgm:pt>
    <dgm:pt modelId="{9943F958-9876-480D-8441-E80348FBE83D}" type="pres">
      <dgm:prSet presAssocID="{4A3C6196-1287-40BC-B3D1-1808F987FDA4}" presName="parTransTwo" presStyleCnt="0"/>
      <dgm:spPr/>
    </dgm:pt>
    <dgm:pt modelId="{409D1A61-1DDB-46F4-9C67-A7801D673709}" type="pres">
      <dgm:prSet presAssocID="{4A3C6196-1287-40BC-B3D1-1808F987FDA4}" presName="horzTwo" presStyleCnt="0"/>
      <dgm:spPr/>
    </dgm:pt>
    <dgm:pt modelId="{BAB9CAA5-C2EB-408A-87E7-6A1CC87746CF}" type="pres">
      <dgm:prSet presAssocID="{AD2BD6C9-1640-4CC5-8483-1E4A68D2C2EB}" presName="vertThree" presStyleCnt="0"/>
      <dgm:spPr/>
    </dgm:pt>
    <dgm:pt modelId="{7BA0DB5A-275A-41BB-A4E4-EAFEEE2F6302}" type="pres">
      <dgm:prSet presAssocID="{AD2BD6C9-1640-4CC5-8483-1E4A68D2C2EB}" presName="txThree" presStyleLbl="node3" presStyleIdx="5" presStyleCnt="6">
        <dgm:presLayoutVars>
          <dgm:chPref val="3"/>
        </dgm:presLayoutVars>
      </dgm:prSet>
      <dgm:spPr/>
      <dgm:t>
        <a:bodyPr/>
        <a:lstStyle/>
        <a:p>
          <a:endParaRPr lang="en-US"/>
        </a:p>
      </dgm:t>
    </dgm:pt>
    <dgm:pt modelId="{B7C5A23E-BCF7-4504-816C-6551E6E553A5}" type="pres">
      <dgm:prSet presAssocID="{AD2BD6C9-1640-4CC5-8483-1E4A68D2C2EB}" presName="parTransThree" presStyleCnt="0"/>
      <dgm:spPr/>
    </dgm:pt>
    <dgm:pt modelId="{DED914D1-477C-40FE-AC94-46C8F56B7178}" type="pres">
      <dgm:prSet presAssocID="{AD2BD6C9-1640-4CC5-8483-1E4A68D2C2EB}" presName="horzThree" presStyleCnt="0"/>
      <dgm:spPr/>
    </dgm:pt>
    <dgm:pt modelId="{55F0A7DC-ECB4-458B-8B4F-AEA36841B42A}" type="pres">
      <dgm:prSet presAssocID="{5BB1B377-3147-4429-9B75-31AC362ED2F2}" presName="vertFour" presStyleCnt="0">
        <dgm:presLayoutVars>
          <dgm:chPref val="3"/>
        </dgm:presLayoutVars>
      </dgm:prSet>
      <dgm:spPr/>
    </dgm:pt>
    <dgm:pt modelId="{75EBF81C-2CFC-4F3E-B114-93B1C8FB1B8E}" type="pres">
      <dgm:prSet presAssocID="{5BB1B377-3147-4429-9B75-31AC362ED2F2}" presName="txFour" presStyleLbl="node4" presStyleIdx="30" presStyleCnt="36">
        <dgm:presLayoutVars>
          <dgm:chPref val="3"/>
        </dgm:presLayoutVars>
      </dgm:prSet>
      <dgm:spPr/>
      <dgm:t>
        <a:bodyPr/>
        <a:lstStyle/>
        <a:p>
          <a:endParaRPr lang="en-US"/>
        </a:p>
      </dgm:t>
    </dgm:pt>
    <dgm:pt modelId="{0627B474-645C-46E7-A95B-362BEF462438}" type="pres">
      <dgm:prSet presAssocID="{5BB1B377-3147-4429-9B75-31AC362ED2F2}" presName="parTransFour" presStyleCnt="0"/>
      <dgm:spPr/>
    </dgm:pt>
    <dgm:pt modelId="{562655BD-1696-4314-989E-AD5431D7CA80}" type="pres">
      <dgm:prSet presAssocID="{5BB1B377-3147-4429-9B75-31AC362ED2F2}" presName="horzFour" presStyleCnt="0"/>
      <dgm:spPr/>
    </dgm:pt>
    <dgm:pt modelId="{946BC23D-F868-4DA4-9E60-46A4E3CCF745}" type="pres">
      <dgm:prSet presAssocID="{ECAC3A35-EC07-4A67-9C1C-7C82CB1C2A8F}" presName="vertFour" presStyleCnt="0">
        <dgm:presLayoutVars>
          <dgm:chPref val="3"/>
        </dgm:presLayoutVars>
      </dgm:prSet>
      <dgm:spPr/>
    </dgm:pt>
    <dgm:pt modelId="{7ADBDF58-D79A-4CF5-8489-3EA22FC48FF3}" type="pres">
      <dgm:prSet presAssocID="{ECAC3A35-EC07-4A67-9C1C-7C82CB1C2A8F}" presName="txFour" presStyleLbl="node4" presStyleIdx="31" presStyleCnt="36">
        <dgm:presLayoutVars>
          <dgm:chPref val="3"/>
        </dgm:presLayoutVars>
      </dgm:prSet>
      <dgm:spPr/>
      <dgm:t>
        <a:bodyPr/>
        <a:lstStyle/>
        <a:p>
          <a:endParaRPr lang="en-US"/>
        </a:p>
      </dgm:t>
    </dgm:pt>
    <dgm:pt modelId="{EF658DAA-6BB3-4467-8A73-21CD2479938A}" type="pres">
      <dgm:prSet presAssocID="{ECAC3A35-EC07-4A67-9C1C-7C82CB1C2A8F}" presName="parTransFour" presStyleCnt="0"/>
      <dgm:spPr/>
    </dgm:pt>
    <dgm:pt modelId="{2809B04B-890A-400A-80AD-C7B0B36B66F1}" type="pres">
      <dgm:prSet presAssocID="{ECAC3A35-EC07-4A67-9C1C-7C82CB1C2A8F}" presName="horzFour" presStyleCnt="0"/>
      <dgm:spPr/>
    </dgm:pt>
    <dgm:pt modelId="{65EE5DB6-C66E-47F5-B9C0-0F80525882EF}" type="pres">
      <dgm:prSet presAssocID="{E8A2D3D2-DF2C-41E7-AB8D-D8411642E4E3}" presName="vertFour" presStyleCnt="0">
        <dgm:presLayoutVars>
          <dgm:chPref val="3"/>
        </dgm:presLayoutVars>
      </dgm:prSet>
      <dgm:spPr/>
    </dgm:pt>
    <dgm:pt modelId="{61B67F3D-0CDD-47D3-AD70-B194B5A06BDB}" type="pres">
      <dgm:prSet presAssocID="{E8A2D3D2-DF2C-41E7-AB8D-D8411642E4E3}" presName="txFour" presStyleLbl="node4" presStyleIdx="32" presStyleCnt="36">
        <dgm:presLayoutVars>
          <dgm:chPref val="3"/>
        </dgm:presLayoutVars>
      </dgm:prSet>
      <dgm:spPr/>
      <dgm:t>
        <a:bodyPr/>
        <a:lstStyle/>
        <a:p>
          <a:endParaRPr lang="en-US"/>
        </a:p>
      </dgm:t>
    </dgm:pt>
    <dgm:pt modelId="{1431239E-612A-4406-A6A1-66398EF8235E}" type="pres">
      <dgm:prSet presAssocID="{E8A2D3D2-DF2C-41E7-AB8D-D8411642E4E3}" presName="parTransFour" presStyleCnt="0"/>
      <dgm:spPr/>
    </dgm:pt>
    <dgm:pt modelId="{DD4B670E-FD26-4C4A-AD46-5A0D586CF081}" type="pres">
      <dgm:prSet presAssocID="{E8A2D3D2-DF2C-41E7-AB8D-D8411642E4E3}" presName="horzFour" presStyleCnt="0"/>
      <dgm:spPr/>
    </dgm:pt>
    <dgm:pt modelId="{0973CBA5-1261-4F11-8B5E-75DAAE979AC2}" type="pres">
      <dgm:prSet presAssocID="{6240E38F-95D3-4898-8F68-E665E028234D}" presName="vertFour" presStyleCnt="0">
        <dgm:presLayoutVars>
          <dgm:chPref val="3"/>
        </dgm:presLayoutVars>
      </dgm:prSet>
      <dgm:spPr/>
    </dgm:pt>
    <dgm:pt modelId="{089AF2A1-24C5-439F-976B-A8A1A69169A3}" type="pres">
      <dgm:prSet presAssocID="{6240E38F-95D3-4898-8F68-E665E028234D}" presName="txFour" presStyleLbl="node4" presStyleIdx="33" presStyleCnt="36">
        <dgm:presLayoutVars>
          <dgm:chPref val="3"/>
        </dgm:presLayoutVars>
      </dgm:prSet>
      <dgm:spPr/>
      <dgm:t>
        <a:bodyPr/>
        <a:lstStyle/>
        <a:p>
          <a:endParaRPr lang="en-US"/>
        </a:p>
      </dgm:t>
    </dgm:pt>
    <dgm:pt modelId="{13D467FA-5425-462B-A912-D5E28BA3C478}" type="pres">
      <dgm:prSet presAssocID="{6240E38F-95D3-4898-8F68-E665E028234D}" presName="parTransFour" presStyleCnt="0"/>
      <dgm:spPr/>
    </dgm:pt>
    <dgm:pt modelId="{9206756E-5255-4760-926D-ED4B9D8E2AAD}" type="pres">
      <dgm:prSet presAssocID="{6240E38F-95D3-4898-8F68-E665E028234D}" presName="horzFour" presStyleCnt="0"/>
      <dgm:spPr/>
    </dgm:pt>
    <dgm:pt modelId="{2371938E-3250-4672-B90B-D1664DF54245}" type="pres">
      <dgm:prSet presAssocID="{5770A65E-1074-4AFA-9C66-AD1497DB64CA}" presName="vertFour" presStyleCnt="0">
        <dgm:presLayoutVars>
          <dgm:chPref val="3"/>
        </dgm:presLayoutVars>
      </dgm:prSet>
      <dgm:spPr/>
    </dgm:pt>
    <dgm:pt modelId="{23EB84EA-2644-4682-BB64-787DF53219C4}" type="pres">
      <dgm:prSet presAssocID="{5770A65E-1074-4AFA-9C66-AD1497DB64CA}" presName="txFour" presStyleLbl="node4" presStyleIdx="34" presStyleCnt="36">
        <dgm:presLayoutVars>
          <dgm:chPref val="3"/>
        </dgm:presLayoutVars>
      </dgm:prSet>
      <dgm:spPr/>
      <dgm:t>
        <a:bodyPr/>
        <a:lstStyle/>
        <a:p>
          <a:endParaRPr lang="en-US"/>
        </a:p>
      </dgm:t>
    </dgm:pt>
    <dgm:pt modelId="{0B3BE3F3-BDF5-485F-920E-5E89A63A009D}" type="pres">
      <dgm:prSet presAssocID="{5770A65E-1074-4AFA-9C66-AD1497DB64CA}" presName="parTransFour" presStyleCnt="0"/>
      <dgm:spPr/>
    </dgm:pt>
    <dgm:pt modelId="{A7EDD697-10A8-4258-A984-960C10F3148A}" type="pres">
      <dgm:prSet presAssocID="{5770A65E-1074-4AFA-9C66-AD1497DB64CA}" presName="horzFour" presStyleCnt="0"/>
      <dgm:spPr/>
    </dgm:pt>
    <dgm:pt modelId="{0536E09B-8EC6-46F3-9C1E-15681D9971F4}" type="pres">
      <dgm:prSet presAssocID="{BB5AD656-EF3B-4AC9-959D-40E0E8625D5E}" presName="vertFour" presStyleCnt="0">
        <dgm:presLayoutVars>
          <dgm:chPref val="3"/>
        </dgm:presLayoutVars>
      </dgm:prSet>
      <dgm:spPr/>
    </dgm:pt>
    <dgm:pt modelId="{0D5AC346-E9D3-4649-BC05-FAB780AEE5AC}" type="pres">
      <dgm:prSet presAssocID="{BB5AD656-EF3B-4AC9-959D-40E0E8625D5E}" presName="txFour" presStyleLbl="node4" presStyleIdx="35" presStyleCnt="36">
        <dgm:presLayoutVars>
          <dgm:chPref val="3"/>
        </dgm:presLayoutVars>
      </dgm:prSet>
      <dgm:spPr/>
      <dgm:t>
        <a:bodyPr/>
        <a:lstStyle/>
        <a:p>
          <a:endParaRPr lang="en-US"/>
        </a:p>
      </dgm:t>
    </dgm:pt>
    <dgm:pt modelId="{C9FE6010-70A1-487F-A93D-58A45BF1DE93}" type="pres">
      <dgm:prSet presAssocID="{BB5AD656-EF3B-4AC9-959D-40E0E8625D5E}" presName="horzFour" presStyleCnt="0"/>
      <dgm:spPr/>
    </dgm:pt>
  </dgm:ptLst>
  <dgm:cxnLst>
    <dgm:cxn modelId="{68FB77C1-299B-3440-A531-C99CD725B35A}" type="presOf" srcId="{3E4BE880-4048-4CAD-98B2-4118F6DA6093}" destId="{98B32A66-8A7F-48AC-ADBF-446797D396A8}" srcOrd="0" destOrd="0" presId="urn:microsoft.com/office/officeart/2005/8/layout/hierarchy4"/>
    <dgm:cxn modelId="{C20F5095-697D-A44D-8902-97EA0A1B0BC1}" type="presOf" srcId="{87FE4BF5-8476-4340-A924-14D3F853BE81}" destId="{9908B0D1-9D57-4826-96F1-8943FB439CDA}" srcOrd="0" destOrd="0" presId="urn:microsoft.com/office/officeart/2005/8/layout/hierarchy4"/>
    <dgm:cxn modelId="{6F723BF3-7469-4AFE-B416-A4C65185ECFD}" srcId="{ECAC3A35-EC07-4A67-9C1C-7C82CB1C2A8F}" destId="{E8A2D3D2-DF2C-41E7-AB8D-D8411642E4E3}" srcOrd="0" destOrd="0" parTransId="{A95BB05A-6482-4DFA-B830-494E6D0F6C50}" sibTransId="{FE75528B-EFFD-48C4-B971-A15992F02789}"/>
    <dgm:cxn modelId="{F0B707F9-3723-FB40-9778-E30559C9C4AC}" type="presOf" srcId="{D77D7835-59AD-4613-A433-DAD1723A9930}" destId="{1925E7BF-F845-492D-A4FA-4EE8A95B5D43}" srcOrd="0" destOrd="0" presId="urn:microsoft.com/office/officeart/2005/8/layout/hierarchy4"/>
    <dgm:cxn modelId="{5CBF6686-7B11-46A7-80F7-22556C843DE6}" srcId="{C80B43E6-2F9A-4241-B2AF-9792922EB3E2}" destId="{3DFB63FF-729D-49CD-8EF9-AA26CBBC68D7}" srcOrd="0" destOrd="0" parTransId="{B3E834AC-BC0B-4816-8E81-AF197D188D27}" sibTransId="{6228FF13-1BE8-46A6-9A6A-0549754E868E}"/>
    <dgm:cxn modelId="{1C1B4534-046C-E644-8AC9-501C1CDC3A1F}" type="presOf" srcId="{EA117989-70C7-473C-8A5B-F292F97A1F0B}" destId="{926F6039-BD93-4057-AA56-726738D78E2A}" srcOrd="0" destOrd="0" presId="urn:microsoft.com/office/officeart/2005/8/layout/hierarchy4"/>
    <dgm:cxn modelId="{6C88C741-AEE1-E346-A14F-46E367B5FAC0}" type="presOf" srcId="{C80B43E6-2F9A-4241-B2AF-9792922EB3E2}" destId="{24A50673-E426-439D-87C7-9F288D4E2AC5}" srcOrd="0" destOrd="0" presId="urn:microsoft.com/office/officeart/2005/8/layout/hierarchy4"/>
    <dgm:cxn modelId="{49AA2E0D-3F5E-4D4B-BDD3-9B62F3734FB4}" type="presOf" srcId="{D49471D5-FBDE-4FB0-B7D8-B88F8C07BFD7}" destId="{0C156B78-C988-4777-A0F5-C31760AECB73}" srcOrd="0" destOrd="0" presId="urn:microsoft.com/office/officeart/2005/8/layout/hierarchy4"/>
    <dgm:cxn modelId="{2FB0EBFB-E710-4990-BFCB-B9E8F718F850}" srcId="{55106175-A201-4C56-94FD-9DF10D2DBCCE}" destId="{6699507D-F1E7-45F6-934B-15639386864E}" srcOrd="0" destOrd="0" parTransId="{4906D4B4-3E4C-4B63-AE49-C6EE2BFA7B3E}" sibTransId="{02184FE4-3B6F-4B08-9F99-9049EF00AF74}"/>
    <dgm:cxn modelId="{C70B04EB-C451-4AEE-B5D2-C776222BBA6F}" srcId="{65B0A791-F108-40A4-AA40-D2FDBB7C1AE8}" destId="{6320D636-51BC-4CE0-A631-A6299A31CF6F}" srcOrd="0" destOrd="0" parTransId="{5801E408-4E14-4713-92CA-A601F0C57744}" sibTransId="{B602D3BA-9F1E-4DDA-B697-330825A0F837}"/>
    <dgm:cxn modelId="{1A6EA315-D1F0-4049-9F26-B54407A28C49}" srcId="{59BAAB40-CD49-46BB-90C5-57A8B94A47C7}" destId="{49011766-DE56-41AA-984E-14F52F5418DA}" srcOrd="0" destOrd="0" parTransId="{53461D6D-3595-4D21-B004-BD2596DE97DF}" sibTransId="{B3FD0C58-0654-45CB-8BD4-0D32DFD35467}"/>
    <dgm:cxn modelId="{BA300F42-69BA-4644-8FF1-D5F8BC4DD1EA}" type="presOf" srcId="{3DFB63FF-729D-49CD-8EF9-AA26CBBC68D7}" destId="{D3E67DF4-A019-4752-A16A-7A5539DB4493}" srcOrd="0" destOrd="0" presId="urn:microsoft.com/office/officeart/2005/8/layout/hierarchy4"/>
    <dgm:cxn modelId="{9FC75BD7-260E-2E40-A8DC-F3084D0D88D5}" type="presOf" srcId="{4F567323-C8CD-4B7B-958B-B7D89C0E2B18}" destId="{D08D99A2-5993-45EC-AFCC-0DCCA2B5ECAE}" srcOrd="0" destOrd="0" presId="urn:microsoft.com/office/officeart/2005/8/layout/hierarchy4"/>
    <dgm:cxn modelId="{24F7EC88-EABA-F640-8682-AEEA143E400C}" type="presOf" srcId="{5BB1B377-3147-4429-9B75-31AC362ED2F2}" destId="{75EBF81C-2CFC-4F3E-B114-93B1C8FB1B8E}" srcOrd="0" destOrd="0" presId="urn:microsoft.com/office/officeart/2005/8/layout/hierarchy4"/>
    <dgm:cxn modelId="{4D6CDC99-0358-4F80-BFC7-C5AB355A5936}" srcId="{6699507D-F1E7-45F6-934B-15639386864E}" destId="{6ED4F287-B713-4CDE-951E-962312A52F55}" srcOrd="0" destOrd="0" parTransId="{7202AC9C-D00D-43F5-95C6-AD08F1C2EC2E}" sibTransId="{88E61BE8-022D-4DCF-996A-CA673AE27D7A}"/>
    <dgm:cxn modelId="{89FEA899-AC42-F449-A2E3-3069D6B2F797}" type="presOf" srcId="{F5A2A5A2-2292-46FD-A7A2-CAFBAE972B58}" destId="{C6F42791-E45E-4ADE-BF4C-0EA09B3A6100}" srcOrd="0" destOrd="0" presId="urn:microsoft.com/office/officeart/2005/8/layout/hierarchy4"/>
    <dgm:cxn modelId="{DF3B52A7-34D0-DD49-AC0A-66BF6AC4880B}" type="presOf" srcId="{4A3C6196-1287-40BC-B3D1-1808F987FDA4}" destId="{BDBAD6B8-6883-4329-A742-929B3CAF4145}" srcOrd="0" destOrd="0" presId="urn:microsoft.com/office/officeart/2005/8/layout/hierarchy4"/>
    <dgm:cxn modelId="{8D70A3D1-12AF-484E-AD26-14B99BF67DCB}" srcId="{4A3C6196-1287-40BC-B3D1-1808F987FDA4}" destId="{AD2BD6C9-1640-4CC5-8483-1E4A68D2C2EB}" srcOrd="0" destOrd="0" parTransId="{F6D8DC5F-CDE7-4728-AEDD-D35A2DEFDFD3}" sibTransId="{B8A88B74-D083-4C5D-9C8C-343392AB02D0}"/>
    <dgm:cxn modelId="{0E29C6B8-3C2D-4844-B94B-3B48A7C508D4}" srcId="{EEED627C-B432-408D-B906-D8789D9F9107}" destId="{FB6C8AF0-8B0A-491E-9C66-3E6D4E673F07}" srcOrd="0" destOrd="0" parTransId="{2E864B4C-0120-4827-B5DC-8A4FF7799F17}" sibTransId="{2EE3413B-6CDF-46D6-9D46-42F94017F6DC}"/>
    <dgm:cxn modelId="{6296887A-88D3-4CB7-BDF9-EB90B6EB1C96}" srcId="{6320D636-51BC-4CE0-A631-A6299A31CF6F}" destId="{0450F95B-3945-4FD5-B5C7-D3F465BBD0CC}" srcOrd="0" destOrd="0" parTransId="{9E762420-4740-48FC-9BDC-E764D1D4FD48}" sibTransId="{727748C7-A024-4139-98C2-1BBB271CEF93}"/>
    <dgm:cxn modelId="{E4E63511-7401-47EC-A854-B17F40913D0A}" srcId="{5770A65E-1074-4AFA-9C66-AD1497DB64CA}" destId="{BB5AD656-EF3B-4AC9-959D-40E0E8625D5E}" srcOrd="0" destOrd="0" parTransId="{21C27FDC-C7EB-42E5-B6A1-04AC1F8615CD}" sibTransId="{1ADC7642-2921-4AAA-BA1C-F526F79CBDF8}"/>
    <dgm:cxn modelId="{7E490811-3D29-4708-8BC1-44101C78A266}" srcId="{D77D7835-59AD-4613-A433-DAD1723A9930}" destId="{5B8EBED0-5619-49F0-ACDE-EFADBB81F2BF}" srcOrd="3" destOrd="0" parTransId="{3B77BE59-AFBC-430A-862F-B8F87FD86D4E}" sibTransId="{2A79D8DE-0785-4779-B0C2-185E565425B8}"/>
    <dgm:cxn modelId="{A987443D-79A5-294E-8B1F-8D1DE713CD19}" type="presOf" srcId="{55106175-A201-4C56-94FD-9DF10D2DBCCE}" destId="{08A03FAA-6D57-4505-B64A-A616B319693E}" srcOrd="0" destOrd="0" presId="urn:microsoft.com/office/officeart/2005/8/layout/hierarchy4"/>
    <dgm:cxn modelId="{8791ED0D-B094-4773-8967-EBF406DD4FB8}" srcId="{3E4BE880-4048-4CAD-98B2-4118F6DA6093}" destId="{EE74D998-AB1D-4784-9DFC-8F22EA80F47A}" srcOrd="0" destOrd="0" parTransId="{969284F8-FC64-4FB4-A747-B88D66C1ED7D}" sibTransId="{F8075357-6AFB-4744-880F-23769299EE2B}"/>
    <dgm:cxn modelId="{C7303D8F-5C10-A544-9DCF-FBAA37F6B191}" type="presOf" srcId="{1459D026-7C58-4773-8F4D-964E2F8059CE}" destId="{3981215D-CD34-4634-B7D9-8DFECF62ECA4}" srcOrd="0" destOrd="0" presId="urn:microsoft.com/office/officeart/2005/8/layout/hierarchy4"/>
    <dgm:cxn modelId="{9C4BE93A-B4E5-7344-8D6E-F7BE7C924E77}" type="presOf" srcId="{09BE2C88-2362-4672-AC6A-FDD13824487C}" destId="{E01551A7-897F-4304-A5C6-637F92BBBE51}" srcOrd="0" destOrd="0" presId="urn:microsoft.com/office/officeart/2005/8/layout/hierarchy4"/>
    <dgm:cxn modelId="{E300539D-6BC3-9D40-A045-EF56428BB5AD}" type="presOf" srcId="{D236F3B6-301D-440A-BD31-0F16868E6208}" destId="{DAD34FA2-7D7B-493D-9CFA-5DF52B079C3E}" srcOrd="0" destOrd="0" presId="urn:microsoft.com/office/officeart/2005/8/layout/hierarchy4"/>
    <dgm:cxn modelId="{46CDE7BD-04DD-4707-B22C-2653733C9364}" srcId="{BB583C9F-75A8-4A03-95BE-4900B02F79BD}" destId="{09F4302A-95A8-4E84-B329-0BBFA0130D69}" srcOrd="0" destOrd="0" parTransId="{8E1516FF-8FCA-412C-8836-CCB4B8D062BF}" sibTransId="{6CD3F339-5164-4F25-825B-FC1DCB2F2D59}"/>
    <dgm:cxn modelId="{856C39FF-711C-4433-896D-F91DB123BF79}" srcId="{49011766-DE56-41AA-984E-14F52F5418DA}" destId="{55106175-A201-4C56-94FD-9DF10D2DBCCE}" srcOrd="0" destOrd="0" parTransId="{5A8B0FAC-0AEF-4AF3-B8F7-CD7C9634CBEF}" sibTransId="{C2826804-7B72-483C-808E-332C9FB2B9B4}"/>
    <dgm:cxn modelId="{E8438823-8F5E-B845-AD2E-9A305B4BDC9B}" type="presOf" srcId="{694A48DE-4A53-4F5E-B874-1C2F0C5697BA}" destId="{90619764-A797-4DD0-9A13-82B909811CFB}" srcOrd="0" destOrd="0" presId="urn:microsoft.com/office/officeart/2005/8/layout/hierarchy4"/>
    <dgm:cxn modelId="{3DB3CADE-1770-9048-9D52-8709E25871FA}" type="presOf" srcId="{16C91D47-A2DA-4760-8091-A1F587521F3F}" destId="{EA7AD627-4A38-4A6C-A56E-D5BCE1657AAD}" srcOrd="0" destOrd="0" presId="urn:microsoft.com/office/officeart/2005/8/layout/hierarchy4"/>
    <dgm:cxn modelId="{FEF77319-1556-B144-8D8B-CF10D5FA0F73}" type="presOf" srcId="{0A4E366A-DAD4-414F-A7DE-A07351F8AD52}" destId="{383AAEC8-80A4-494E-BA5D-BAC90D651BE4}" srcOrd="0" destOrd="0" presId="urn:microsoft.com/office/officeart/2005/8/layout/hierarchy4"/>
    <dgm:cxn modelId="{8E2803FB-6B98-43BD-857C-04FCB62AB42D}" srcId="{9BD2C335-15EE-439F-B5C7-DF9793F40BCA}" destId="{0A4E366A-DAD4-414F-A7DE-A07351F8AD52}" srcOrd="0" destOrd="0" parTransId="{1AEECC92-D800-4EF2-9745-E92B7E486D24}" sibTransId="{8F2D7EA1-7CBC-4CC3-93D8-F05B5909209B}"/>
    <dgm:cxn modelId="{94FF10C8-4638-49D1-8F3B-CA00209275A3}" srcId="{6ED4F287-B713-4CDE-951E-962312A52F55}" destId="{9E975DAC-0BAA-4C9D-B1B9-F522279D634C}" srcOrd="0" destOrd="0" parTransId="{0605DD79-45A9-4F59-9C91-A3D3E6277B06}" sibTransId="{B4A826FC-43A9-4EAD-AFC0-6F6C7770105F}"/>
    <dgm:cxn modelId="{5DAA306E-3E08-4116-B1EF-55B01872CEBB}" srcId="{D77D7835-59AD-4613-A433-DAD1723A9930}" destId="{EDD05FC1-9A55-4A42-BF5C-C17BA6E5CF8E}" srcOrd="4" destOrd="0" parTransId="{3A88B9FD-90EB-4CCD-996D-AF0CC8B3F1CF}" sibTransId="{1C217F25-E5BA-4A09-A81C-CEE42366FF4C}"/>
    <dgm:cxn modelId="{C9DC081C-86EE-DA4B-B521-ACF6ACC9E4F8}" type="presOf" srcId="{6699507D-F1E7-45F6-934B-15639386864E}" destId="{734FEF1E-13AE-447C-890E-9D83DC8148C1}" srcOrd="0" destOrd="0" presId="urn:microsoft.com/office/officeart/2005/8/layout/hierarchy4"/>
    <dgm:cxn modelId="{6ED824CB-E98C-469B-93BC-72619C8AEE46}" srcId="{D77D7835-59AD-4613-A433-DAD1723A9930}" destId="{D49471D5-FBDE-4FB0-B7D8-B88F8C07BFD7}" srcOrd="0" destOrd="0" parTransId="{3427FB20-6F56-4778-B4CA-C569ED390076}" sibTransId="{ABA76986-05AE-436E-9328-B56225C60C88}"/>
    <dgm:cxn modelId="{E4C61FBF-BEB0-AD4A-A7B0-4744216D2772}" type="presOf" srcId="{09F4302A-95A8-4E84-B329-0BBFA0130D69}" destId="{17968E9F-E4D8-407F-B687-5F4897FE7FB6}" srcOrd="0" destOrd="0" presId="urn:microsoft.com/office/officeart/2005/8/layout/hierarchy4"/>
    <dgm:cxn modelId="{D919BBA9-4A41-4B4B-8BF9-1603FDAABC90}" srcId="{A3B4827F-1B50-438D-ADD9-5B8434A1EBEA}" destId="{D77D7835-59AD-4613-A433-DAD1723A9930}" srcOrd="0" destOrd="0" parTransId="{6BC8E8BC-CCCC-4CB1-8B70-829EF31C0D82}" sibTransId="{7C3289BB-2927-4463-8551-3BBEEECA6C54}"/>
    <dgm:cxn modelId="{593ECE2A-61E4-CD4E-8220-6C836398E987}" type="presOf" srcId="{AD2BD6C9-1640-4CC5-8483-1E4A68D2C2EB}" destId="{7BA0DB5A-275A-41BB-A4E4-EAFEEE2F6302}" srcOrd="0" destOrd="0" presId="urn:microsoft.com/office/officeart/2005/8/layout/hierarchy4"/>
    <dgm:cxn modelId="{02DF87A9-A2B3-4983-843F-5CC2EDF4E492}" srcId="{EE74D998-AB1D-4784-9DFC-8F22EA80F47A}" destId="{90F6BB44-E9E4-4DE8-8C00-DAAC80784C00}" srcOrd="0" destOrd="0" parTransId="{D39700B4-FA02-459F-B416-8B7FF9023097}" sibTransId="{66C4B4E6-535F-40C1-BCD3-6E946AAF6804}"/>
    <dgm:cxn modelId="{64BA47DA-B46E-7944-BCB9-3D1A2E2FDFF5}" type="presOf" srcId="{929FF57E-B47D-4920-A150-65A2626FE4AD}" destId="{BF15B48F-5E09-467B-B8E3-594ACBA430BB}" srcOrd="0" destOrd="0" presId="urn:microsoft.com/office/officeart/2005/8/layout/hierarchy4"/>
    <dgm:cxn modelId="{974248F0-39AA-DA49-8383-33D3243A35DA}" type="presOf" srcId="{2FF84BA7-1A36-4D42-8C62-BEAE9A09E39C}" destId="{3D6C6DF3-6DEA-45CB-8056-5130B8C2F830}" srcOrd="0" destOrd="0" presId="urn:microsoft.com/office/officeart/2005/8/layout/hierarchy4"/>
    <dgm:cxn modelId="{DCDF4C4E-999D-47F1-B04C-917751D314C8}" srcId="{E8A2D3D2-DF2C-41E7-AB8D-D8411642E4E3}" destId="{6240E38F-95D3-4898-8F68-E665E028234D}" srcOrd="0" destOrd="0" parTransId="{101B1CB6-94F8-4072-A32C-BC83CD98258F}" sibTransId="{1B039FFA-ECD8-4D97-9B79-1C51C144FCC1}"/>
    <dgm:cxn modelId="{D19E4315-9D49-D64D-9971-5788B5C90EBF}" type="presOf" srcId="{5B8EBED0-5619-49F0-ACDE-EFADBB81F2BF}" destId="{E05AA627-DD0B-44B0-8513-509EAC8CFD0D}" srcOrd="0" destOrd="0" presId="urn:microsoft.com/office/officeart/2005/8/layout/hierarchy4"/>
    <dgm:cxn modelId="{C44DD7F5-7CC5-4168-9C9E-3FB223D89F56}" srcId="{9E975DAC-0BAA-4C9D-B1B9-F522279D634C}" destId="{F5A2A5A2-2292-46FD-A7A2-CAFBAE972B58}" srcOrd="0" destOrd="0" parTransId="{A1CB69A3-62B3-4C12-AD69-073D3C0F7752}" sibTransId="{48EBEA40-2937-4670-9FC2-453831F93117}"/>
    <dgm:cxn modelId="{8E84DE1A-4770-4741-9A0E-7138BD1FE053}" srcId="{0A4E366A-DAD4-414F-A7DE-A07351F8AD52}" destId="{D236F3B6-301D-440A-BD31-0F16868E6208}" srcOrd="0" destOrd="0" parTransId="{BF38DB72-5821-44F0-AEEA-115957A04183}" sibTransId="{253E8B9F-855A-4B18-86A6-F4DF06772727}"/>
    <dgm:cxn modelId="{3F4F7217-D52A-4742-8DCD-ACAF2A3A94D7}" type="presOf" srcId="{5770A65E-1074-4AFA-9C66-AD1497DB64CA}" destId="{23EB84EA-2644-4682-BB64-787DF53219C4}" srcOrd="0" destOrd="0" presId="urn:microsoft.com/office/officeart/2005/8/layout/hierarchy4"/>
    <dgm:cxn modelId="{87056890-21F1-444B-8BA2-0C7B17163B76}" srcId="{D236F3B6-301D-440A-BD31-0F16868E6208}" destId="{453F0CCA-060C-492F-99CE-0F214321D911}" srcOrd="0" destOrd="0" parTransId="{A0204395-CD2C-4B6E-A4C1-C4F42ABEE26D}" sibTransId="{D9F26C5B-A803-4B10-97BA-F1130EED4FF5}"/>
    <dgm:cxn modelId="{2F39B2F8-06EE-4219-B043-07AA442DF73F}" srcId="{5BB1B377-3147-4429-9B75-31AC362ED2F2}" destId="{ECAC3A35-EC07-4A67-9C1C-7C82CB1C2A8F}" srcOrd="0" destOrd="0" parTransId="{675EEB5A-CCFB-4783-924F-59CFDD3EB703}" sibTransId="{9BC2DABA-4DC8-481C-986D-12497943E118}"/>
    <dgm:cxn modelId="{EF13B300-C223-1B49-A371-838493B19739}" type="presOf" srcId="{49011766-DE56-41AA-984E-14F52F5418DA}" destId="{EF227751-9876-4DE5-9A51-15BFE9F7AAFC}" srcOrd="0" destOrd="0" presId="urn:microsoft.com/office/officeart/2005/8/layout/hierarchy4"/>
    <dgm:cxn modelId="{1D610529-C222-4400-A2EE-CC8FE2E38BDB}" srcId="{E167C655-7F52-4642-B9D0-3E85CF521E7C}" destId="{09BE2C88-2362-4672-AC6A-FDD13824487C}" srcOrd="0" destOrd="0" parTransId="{38153CF5-BE37-4E8E-A974-CF1FBE4C79FC}" sibTransId="{B0A44C7E-829D-45E0-850F-2B317A86B443}"/>
    <dgm:cxn modelId="{DB00DB54-BF70-6943-A41D-0449692B54C8}" type="presOf" srcId="{6320D636-51BC-4CE0-A631-A6299A31CF6F}" destId="{34A9ABD0-A24D-44E7-A432-72B9DE36550B}" srcOrd="0" destOrd="0" presId="urn:microsoft.com/office/officeart/2005/8/layout/hierarchy4"/>
    <dgm:cxn modelId="{C86450A7-8BDC-4154-861D-1B809C32EB64}" srcId="{D77D7835-59AD-4613-A433-DAD1723A9930}" destId="{E167C655-7F52-4642-B9D0-3E85CF521E7C}" srcOrd="2" destOrd="0" parTransId="{259CBA99-92D8-44F2-B0DA-2ADDBABB3C30}" sibTransId="{1621C54E-55F0-4F8E-B449-CF2D3E431EF2}"/>
    <dgm:cxn modelId="{FB4A865E-18BF-B741-89B1-DF552D03D899}" type="presOf" srcId="{90F6BB44-E9E4-4DE8-8C00-DAAC80784C00}" destId="{6829B6C8-F415-4C94-90B2-B41DD7568641}" srcOrd="0" destOrd="0" presId="urn:microsoft.com/office/officeart/2005/8/layout/hierarchy4"/>
    <dgm:cxn modelId="{115B0C57-902C-492F-950C-A6D0BA608EF6}" srcId="{16C91D47-A2DA-4760-8091-A1F587521F3F}" destId="{9BD2C335-15EE-439F-B5C7-DF9793F40BCA}" srcOrd="0" destOrd="0" parTransId="{A75332E9-E85F-4207-9B32-E376668A05E8}" sibTransId="{1C3F563F-262D-434D-9462-F0E1AEB2F19F}"/>
    <dgm:cxn modelId="{6507F7B6-DFFF-9042-8B78-5DAF31811949}" type="presOf" srcId="{ECAC3A35-EC07-4A67-9C1C-7C82CB1C2A8F}" destId="{7ADBDF58-D79A-4CF5-8489-3EA22FC48FF3}" srcOrd="0" destOrd="0" presId="urn:microsoft.com/office/officeart/2005/8/layout/hierarchy4"/>
    <dgm:cxn modelId="{FC705E73-C507-7841-8CFE-9DED73198FE5}" type="presOf" srcId="{0450F95B-3945-4FD5-B5C7-D3F465BBD0CC}" destId="{6EBBC1D0-FF31-4AF8-9960-37B501498225}" srcOrd="0" destOrd="0" presId="urn:microsoft.com/office/officeart/2005/8/layout/hierarchy4"/>
    <dgm:cxn modelId="{4DE8EEAB-8778-4F9F-859A-BD4EAC0AFA5E}" srcId="{D77D7835-59AD-4613-A433-DAD1723A9930}" destId="{2FF84BA7-1A36-4D42-8C62-BEAE9A09E39C}" srcOrd="1" destOrd="0" parTransId="{F0EF7FA3-1191-4AB5-AB50-907197748D4C}" sibTransId="{68D624DA-B38A-453C-9F6A-CA1E594153F0}"/>
    <dgm:cxn modelId="{329352A0-2122-43E5-BBD9-7FB6463418F4}" srcId="{09BE2C88-2362-4672-AC6A-FDD13824487C}" destId="{3E4BE880-4048-4CAD-98B2-4118F6DA6093}" srcOrd="0" destOrd="0" parTransId="{22088B61-6DEE-40D4-907E-FB8AE1FAD152}" sibTransId="{A76E3790-0868-48BA-9DB7-7DF76A8E7B0F}"/>
    <dgm:cxn modelId="{1AD6A655-5BB1-4266-A564-238DC206AADA}" srcId="{929FF57E-B47D-4920-A150-65A2626FE4AD}" destId="{C2B788E6-7380-4A68-8622-DCB508DB224C}" srcOrd="0" destOrd="0" parTransId="{867B54B6-758A-4D13-A869-B26CACE7407F}" sibTransId="{72C2B712-925B-43AF-AF2B-7FDB2A1F302E}"/>
    <dgm:cxn modelId="{DD89F7B0-4423-4DA6-B684-6CC9EB38E59E}" srcId="{1459D026-7C58-4773-8F4D-964E2F8059CE}" destId="{EA117989-70C7-473C-8A5B-F292F97A1F0B}" srcOrd="0" destOrd="0" parTransId="{0D95DE52-469A-4C24-B0C9-B94F9540395A}" sibTransId="{C0C611BD-3905-4B3A-929D-C30A7DF3A694}"/>
    <dgm:cxn modelId="{E5459373-C137-4581-B97F-E4D849790FA0}" srcId="{3EF11CBE-41F6-4C42-A74F-9A4117C10869}" destId="{F77771DB-7A0A-48F5-BF21-AE14690D2739}" srcOrd="0" destOrd="0" parTransId="{875395C8-CDDD-491C-AD02-912F92652F3E}" sibTransId="{B79FD018-AF19-4C98-8AC2-C078DFC1F759}"/>
    <dgm:cxn modelId="{D5A3DD89-4529-41B3-BE57-07BE65973C7C}" srcId="{D49471D5-FBDE-4FB0-B7D8-B88F8C07BFD7}" destId="{929FF57E-B47D-4920-A150-65A2626FE4AD}" srcOrd="0" destOrd="0" parTransId="{28151EC3-942F-420E-9E09-D758C00D6836}" sibTransId="{D909D00C-F357-4DCE-A28C-2D6F84C573D6}"/>
    <dgm:cxn modelId="{0DAD0314-1C8F-4BC7-93A7-E7F2203B5C7B}" srcId="{FB6C8AF0-8B0A-491E-9C66-3E6D4E673F07}" destId="{BB583C9F-75A8-4A03-95BE-4900B02F79BD}" srcOrd="0" destOrd="0" parTransId="{830E1E8F-4244-42D9-B05C-623B3923FC1E}" sibTransId="{12E09889-542D-479F-BDF6-740EBA38A412}"/>
    <dgm:cxn modelId="{53CD205C-730A-F941-BA0D-D85CA3F5733F}" type="presOf" srcId="{EDD05FC1-9A55-4A42-BF5C-C17BA6E5CF8E}" destId="{7BD03F99-702F-4FFF-9EBD-35CCB6FFA3BE}" srcOrd="0" destOrd="0" presId="urn:microsoft.com/office/officeart/2005/8/layout/hierarchy4"/>
    <dgm:cxn modelId="{6E0B08A7-F761-954C-A7F3-553EEAAFEF86}" type="presOf" srcId="{6ED4F287-B713-4CDE-951E-962312A52F55}" destId="{7127821F-00D8-441F-84C6-B1528F686C67}" srcOrd="0" destOrd="0" presId="urn:microsoft.com/office/officeart/2005/8/layout/hierarchy4"/>
    <dgm:cxn modelId="{CA931BCD-2AA8-1F48-B296-3942F14A58A1}" type="presOf" srcId="{9E975DAC-0BAA-4C9D-B1B9-F522279D634C}" destId="{A61D40C0-42C1-48BC-A3F8-5BCA49B8439C}" srcOrd="0" destOrd="0" presId="urn:microsoft.com/office/officeart/2005/8/layout/hierarchy4"/>
    <dgm:cxn modelId="{BA1332F0-B3F1-DC4F-9F31-36BCE8AD40ED}" type="presOf" srcId="{E8A2D3D2-DF2C-41E7-AB8D-D8411642E4E3}" destId="{61B67F3D-0CDD-47D3-AD70-B194B5A06BDB}" srcOrd="0" destOrd="0" presId="urn:microsoft.com/office/officeart/2005/8/layout/hierarchy4"/>
    <dgm:cxn modelId="{C6F188F6-5C0E-414B-8A26-442D4B2D3F20}" type="presOf" srcId="{A3B4827F-1B50-438D-ADD9-5B8434A1EBEA}" destId="{95AFF486-5F76-4C6A-B162-AEC6722598D2}" srcOrd="0" destOrd="0" presId="urn:microsoft.com/office/officeart/2005/8/layout/hierarchy4"/>
    <dgm:cxn modelId="{DEABDE27-42F1-AE44-98E4-523F40D55389}" type="presOf" srcId="{EE74D998-AB1D-4784-9DFC-8F22EA80F47A}" destId="{F79A0C87-750D-4926-9FEC-15CE4284F5EC}" srcOrd="0" destOrd="0" presId="urn:microsoft.com/office/officeart/2005/8/layout/hierarchy4"/>
    <dgm:cxn modelId="{A48F543E-3F8C-4AEF-8C1D-6ED74DEAFBC1}" srcId="{5B8EBED0-5619-49F0-ACDE-EFADBB81F2BF}" destId="{4F567323-C8CD-4B7B-958B-B7D89C0E2B18}" srcOrd="0" destOrd="0" parTransId="{DDEBB50E-092C-497C-82B3-CBC1FDCCA6EA}" sibTransId="{751F389F-3AAA-4D52-93D0-D2E83BA40D34}"/>
    <dgm:cxn modelId="{8DDA39CC-4607-4839-8CDF-4FA13900C56A}" srcId="{3DFB63FF-729D-49CD-8EF9-AA26CBBC68D7}" destId="{65B0A791-F108-40A4-AA40-D2FDBB7C1AE8}" srcOrd="0" destOrd="0" parTransId="{A96A990A-D018-4093-961E-489C87E8B150}" sibTransId="{692A77CE-A3CA-4C00-9DEC-8F1925746DBB}"/>
    <dgm:cxn modelId="{C80ACF63-B201-674A-B355-82E3F2F5A45D}" type="presOf" srcId="{59BAAB40-CD49-46BB-90C5-57A8B94A47C7}" destId="{23B15C06-665C-4104-9533-34A466D95F3B}" srcOrd="0" destOrd="0" presId="urn:microsoft.com/office/officeart/2005/8/layout/hierarchy4"/>
    <dgm:cxn modelId="{BFE5901B-D570-4F9E-98E2-D570C6413753}" srcId="{D77D7835-59AD-4613-A433-DAD1723A9930}" destId="{4A3C6196-1287-40BC-B3D1-1808F987FDA4}" srcOrd="5" destOrd="0" parTransId="{586D5309-7E47-4A21-85C4-D0E3DA444577}" sibTransId="{91EC3D68-2445-45DA-B270-72D31AE45FDD}"/>
    <dgm:cxn modelId="{3AAB5A4E-AFCC-492C-8F2D-CB28D2078ADC}" srcId="{6240E38F-95D3-4898-8F68-E665E028234D}" destId="{5770A65E-1074-4AFA-9C66-AD1497DB64CA}" srcOrd="0" destOrd="0" parTransId="{8223C263-F8B1-46DB-A081-6D489F36FB5E}" sibTransId="{AC26C1E7-077A-4E7A-BA62-22F0005F990B}"/>
    <dgm:cxn modelId="{0AA88557-98A5-4062-88E6-83F8EAEA775A}" srcId="{4F567323-C8CD-4B7B-958B-B7D89C0E2B18}" destId="{B5265DAB-3281-46C0-817B-5680FEBB7452}" srcOrd="0" destOrd="0" parTransId="{48CB86EB-EF1A-41D3-AFD5-7B904EF699EB}" sibTransId="{36701EED-B83A-46CE-A9CD-C697010517C2}"/>
    <dgm:cxn modelId="{BCB404CA-EF23-1644-B133-7FE6FEC3D978}" type="presOf" srcId="{6240E38F-95D3-4898-8F68-E665E028234D}" destId="{089AF2A1-24C5-439F-976B-A8A1A69169A3}" srcOrd="0" destOrd="0" presId="urn:microsoft.com/office/officeart/2005/8/layout/hierarchy4"/>
    <dgm:cxn modelId="{AC5DB2AB-A61C-CA4D-98A7-FFB3BF9FEBF1}" type="presOf" srcId="{453F0CCA-060C-492F-99CE-0F214321D911}" destId="{9E5BBDC2-51A7-4E71-ABC2-266850FCD2E5}" srcOrd="0" destOrd="0" presId="urn:microsoft.com/office/officeart/2005/8/layout/hierarchy4"/>
    <dgm:cxn modelId="{AAB0A3CE-D87E-3847-9EF4-8E043C74466B}" type="presOf" srcId="{FB6C8AF0-8B0A-491E-9C66-3E6D4E673F07}" destId="{8308D386-D17F-4D0C-ACFC-EF8D7D007B96}" srcOrd="0" destOrd="0" presId="urn:microsoft.com/office/officeart/2005/8/layout/hierarchy4"/>
    <dgm:cxn modelId="{8715A2F8-0BC0-A548-8F4B-227A2749FBA3}" type="presOf" srcId="{3EF11CBE-41F6-4C42-A74F-9A4117C10869}" destId="{2B68A5BE-713E-4A82-8B8C-092302F017AC}" srcOrd="0" destOrd="0" presId="urn:microsoft.com/office/officeart/2005/8/layout/hierarchy4"/>
    <dgm:cxn modelId="{75D9CD70-A841-465C-A38E-4419047B8430}" srcId="{C2B788E6-7380-4A68-8622-DCB508DB224C}" destId="{C80B43E6-2F9A-4241-B2AF-9792922EB3E2}" srcOrd="0" destOrd="0" parTransId="{A54D6A9F-2D49-417F-9113-7F5E5B4A0DC7}" sibTransId="{CB22B5B2-1A5D-462C-94A4-AB093A5628CD}"/>
    <dgm:cxn modelId="{D0B9D4A2-C4D2-4584-BC47-87EB610EDB8B}" srcId="{2FF84BA7-1A36-4D42-8C62-BEAE9A09E39C}" destId="{59BAAB40-CD49-46BB-90C5-57A8B94A47C7}" srcOrd="0" destOrd="0" parTransId="{76698292-3442-47D6-9B1C-B1DA8E869CB7}" sibTransId="{90BDC159-B286-4263-93D1-64B2F125DA91}"/>
    <dgm:cxn modelId="{955AD0A0-7599-4286-A241-8DE87351629A}" srcId="{F77771DB-7A0A-48F5-BF21-AE14690D2739}" destId="{16C91D47-A2DA-4760-8091-A1F587521F3F}" srcOrd="0" destOrd="0" parTransId="{8EA25250-3D6B-4AA9-8DDB-F254E1D291A7}" sibTransId="{6EB01223-4DFE-40CA-BB15-C27A44290B9E}"/>
    <dgm:cxn modelId="{F77C54A5-223A-064A-B4DA-1A2238919E28}" type="presOf" srcId="{9BD2C335-15EE-439F-B5C7-DF9793F40BCA}" destId="{2FCEBC8E-9816-4409-B4B4-2163B0D1E7EF}" srcOrd="0" destOrd="0" presId="urn:microsoft.com/office/officeart/2005/8/layout/hierarchy4"/>
    <dgm:cxn modelId="{E863768C-A565-B241-A0BA-E4EF92439469}" type="presOf" srcId="{C2B788E6-7380-4A68-8622-DCB508DB224C}" destId="{D6D69ACE-C2B3-4590-8229-14BF4553791A}" srcOrd="0" destOrd="0" presId="urn:microsoft.com/office/officeart/2005/8/layout/hierarchy4"/>
    <dgm:cxn modelId="{3362653E-4253-4C22-B544-2ACBA9766BC0}" srcId="{09F4302A-95A8-4E84-B329-0BBFA0130D69}" destId="{87FE4BF5-8476-4340-A924-14D3F853BE81}" srcOrd="0" destOrd="0" parTransId="{800DBC0F-63C5-4745-AF60-27B6633E79D6}" sibTransId="{FA5F8787-6D25-4D03-B89F-F38B4F1EEBF1}"/>
    <dgm:cxn modelId="{CE16AF0D-82B2-F949-8102-DC269787083F}" type="presOf" srcId="{F77771DB-7A0A-48F5-BF21-AE14690D2739}" destId="{AE838590-BB89-425B-9098-CEF7D5F29C16}" srcOrd="0" destOrd="0" presId="urn:microsoft.com/office/officeart/2005/8/layout/hierarchy4"/>
    <dgm:cxn modelId="{23E682B4-D7C9-4478-A37B-BADF4FD35AE2}" srcId="{90F6BB44-E9E4-4DE8-8C00-DAAC80784C00}" destId="{1459D026-7C58-4773-8F4D-964E2F8059CE}" srcOrd="0" destOrd="0" parTransId="{75329FE1-76F8-4ECF-A054-D711F0BC906B}" sibTransId="{5582935F-5007-47C8-850D-C506752B891E}"/>
    <dgm:cxn modelId="{4EF5CBB8-4196-B346-A025-4A67927DB05F}" type="presOf" srcId="{B5265DAB-3281-46C0-817B-5680FEBB7452}" destId="{49FA0ED6-F42C-4AA6-B8B8-BB4C356ED763}" srcOrd="0" destOrd="0" presId="urn:microsoft.com/office/officeart/2005/8/layout/hierarchy4"/>
    <dgm:cxn modelId="{0866A825-653D-46FF-83D4-6EC994DD4429}" srcId="{EA117989-70C7-473C-8A5B-F292F97A1F0B}" destId="{694A48DE-4A53-4F5E-B874-1C2F0C5697BA}" srcOrd="0" destOrd="0" parTransId="{1DAEB5C5-B5EE-4C0F-8E07-B96AFA81E1CE}" sibTransId="{4E7CCB61-5A7D-47D5-9161-0855CE580672}"/>
    <dgm:cxn modelId="{F8EE6693-A02D-E74B-A9E4-04EAA36EC2EB}" type="presOf" srcId="{65B0A791-F108-40A4-AA40-D2FDBB7C1AE8}" destId="{16483595-434C-48B3-9E69-0DF6F1054F39}" srcOrd="0" destOrd="0" presId="urn:microsoft.com/office/officeart/2005/8/layout/hierarchy4"/>
    <dgm:cxn modelId="{72F7E5E4-37A8-504B-842B-A3241E2670EF}" type="presOf" srcId="{EEED627C-B432-408D-B906-D8789D9F9107}" destId="{20771019-94D8-4575-84AB-DA5C6384D9BB}" srcOrd="0" destOrd="0" presId="urn:microsoft.com/office/officeart/2005/8/layout/hierarchy4"/>
    <dgm:cxn modelId="{F91F6435-E044-A347-8FD7-FB679741DB0F}" type="presOf" srcId="{BB583C9F-75A8-4A03-95BE-4900B02F79BD}" destId="{65E82CDC-3730-4610-BEB4-EB59C83BE9D5}" srcOrd="0" destOrd="0" presId="urn:microsoft.com/office/officeart/2005/8/layout/hierarchy4"/>
    <dgm:cxn modelId="{F7535A9E-3399-4571-964A-E7E0C272C5F1}" srcId="{B5265DAB-3281-46C0-817B-5680FEBB7452}" destId="{EEED627C-B432-408D-B906-D8789D9F9107}" srcOrd="0" destOrd="0" parTransId="{82840AC3-8DDE-458C-8F0E-4FFC0E97FB81}" sibTransId="{EE131572-60FC-425B-AE2D-41056441530D}"/>
    <dgm:cxn modelId="{147C6002-A673-3C41-9A53-792B6AFC4B0C}" type="presOf" srcId="{E167C655-7F52-4642-B9D0-3E85CF521E7C}" destId="{131126EA-7C67-456C-AF1F-48F0A5C21630}" srcOrd="0" destOrd="0" presId="urn:microsoft.com/office/officeart/2005/8/layout/hierarchy4"/>
    <dgm:cxn modelId="{F28AF814-AD16-44FB-B550-1DFADA54C2F1}" srcId="{AD2BD6C9-1640-4CC5-8483-1E4A68D2C2EB}" destId="{5BB1B377-3147-4429-9B75-31AC362ED2F2}" srcOrd="0" destOrd="0" parTransId="{0AA9ED2C-622E-471C-BEC2-E43E850DD298}" sibTransId="{DAAF6777-BAFE-46E6-AC50-6F2958014DD0}"/>
    <dgm:cxn modelId="{47A278F1-CAAF-5D4C-9023-776D22DBF35C}" type="presOf" srcId="{BB5AD656-EF3B-4AC9-959D-40E0E8625D5E}" destId="{0D5AC346-E9D3-4649-BC05-FAB780AEE5AC}" srcOrd="0" destOrd="0" presId="urn:microsoft.com/office/officeart/2005/8/layout/hierarchy4"/>
    <dgm:cxn modelId="{45A3DD85-B3F0-40DF-9B3E-83916E56C7A7}" srcId="{EDD05FC1-9A55-4A42-BF5C-C17BA6E5CF8E}" destId="{3EF11CBE-41F6-4C42-A74F-9A4117C10869}" srcOrd="0" destOrd="0" parTransId="{6648A212-9C76-4FCA-BCB7-0D934CB85E22}" sibTransId="{FDCEF3C1-AB05-46FB-BE6D-5A08291E2009}"/>
    <dgm:cxn modelId="{8C797E45-47C2-7746-9562-EDC5E240C5A0}" type="presParOf" srcId="{95AFF486-5F76-4C6A-B162-AEC6722598D2}" destId="{6A378318-FF88-435F-93BE-99ED0E13DAE4}" srcOrd="0" destOrd="0" presId="urn:microsoft.com/office/officeart/2005/8/layout/hierarchy4"/>
    <dgm:cxn modelId="{85F4DB47-54EF-B547-AE1D-0A057602D309}" type="presParOf" srcId="{6A378318-FF88-435F-93BE-99ED0E13DAE4}" destId="{1925E7BF-F845-492D-A4FA-4EE8A95B5D43}" srcOrd="0" destOrd="0" presId="urn:microsoft.com/office/officeart/2005/8/layout/hierarchy4"/>
    <dgm:cxn modelId="{CD0825A4-2648-C547-8BCC-05D29DAE89D9}" type="presParOf" srcId="{6A378318-FF88-435F-93BE-99ED0E13DAE4}" destId="{9CBB3443-9830-4ADF-9087-4FFD679F0AF0}" srcOrd="1" destOrd="0" presId="urn:microsoft.com/office/officeart/2005/8/layout/hierarchy4"/>
    <dgm:cxn modelId="{98B3D776-A5A7-EC4D-A4FF-345AFF492171}" type="presParOf" srcId="{6A378318-FF88-435F-93BE-99ED0E13DAE4}" destId="{A12F7213-4EAE-4274-916A-F62A4325F7A6}" srcOrd="2" destOrd="0" presId="urn:microsoft.com/office/officeart/2005/8/layout/hierarchy4"/>
    <dgm:cxn modelId="{02A7AD2E-C39B-6547-9FE4-BBB2ADDBF355}" type="presParOf" srcId="{A12F7213-4EAE-4274-916A-F62A4325F7A6}" destId="{DBB08738-45BA-4A71-AB6A-A7F5A9D2EA9A}" srcOrd="0" destOrd="0" presId="urn:microsoft.com/office/officeart/2005/8/layout/hierarchy4"/>
    <dgm:cxn modelId="{F94B33BC-1137-084E-8C28-26475AFFD29C}" type="presParOf" srcId="{DBB08738-45BA-4A71-AB6A-A7F5A9D2EA9A}" destId="{0C156B78-C988-4777-A0F5-C31760AECB73}" srcOrd="0" destOrd="0" presId="urn:microsoft.com/office/officeart/2005/8/layout/hierarchy4"/>
    <dgm:cxn modelId="{F370FCF3-B0F9-4543-B3CD-1CD27F4FE850}" type="presParOf" srcId="{DBB08738-45BA-4A71-AB6A-A7F5A9D2EA9A}" destId="{04E24790-9A37-454E-B12D-086EE882F912}" srcOrd="1" destOrd="0" presId="urn:microsoft.com/office/officeart/2005/8/layout/hierarchy4"/>
    <dgm:cxn modelId="{0708984A-4317-C74B-BAEB-A5815F10F14E}" type="presParOf" srcId="{DBB08738-45BA-4A71-AB6A-A7F5A9D2EA9A}" destId="{ED681E4A-7B0F-4C50-8126-A645654FF972}" srcOrd="2" destOrd="0" presId="urn:microsoft.com/office/officeart/2005/8/layout/hierarchy4"/>
    <dgm:cxn modelId="{24E90A2A-C5A4-7640-8AFC-888A67F1FBE0}" type="presParOf" srcId="{ED681E4A-7B0F-4C50-8126-A645654FF972}" destId="{6E59F042-139B-4907-AD66-39B57B3AAE51}" srcOrd="0" destOrd="0" presId="urn:microsoft.com/office/officeart/2005/8/layout/hierarchy4"/>
    <dgm:cxn modelId="{6DDD5B97-A367-504D-B0A5-0C8D6185B3D2}" type="presParOf" srcId="{6E59F042-139B-4907-AD66-39B57B3AAE51}" destId="{BF15B48F-5E09-467B-B8E3-594ACBA430BB}" srcOrd="0" destOrd="0" presId="urn:microsoft.com/office/officeart/2005/8/layout/hierarchy4"/>
    <dgm:cxn modelId="{D6383796-3146-8241-B2DF-FD5A0D7CCCB8}" type="presParOf" srcId="{6E59F042-139B-4907-AD66-39B57B3AAE51}" destId="{4ABBA75E-051A-4FE3-9FA9-4C14104A9988}" srcOrd="1" destOrd="0" presId="urn:microsoft.com/office/officeart/2005/8/layout/hierarchy4"/>
    <dgm:cxn modelId="{626ACC7B-3678-D645-BFA6-65349D2688C6}" type="presParOf" srcId="{6E59F042-139B-4907-AD66-39B57B3AAE51}" destId="{22C6E5E2-9806-47EF-9C0E-CC52D8818C84}" srcOrd="2" destOrd="0" presId="urn:microsoft.com/office/officeart/2005/8/layout/hierarchy4"/>
    <dgm:cxn modelId="{2DDA2DB2-5FC0-954A-8ABB-B8091F940784}" type="presParOf" srcId="{22C6E5E2-9806-47EF-9C0E-CC52D8818C84}" destId="{13A6299B-429A-4FBB-B206-AAFA0AA8081C}" srcOrd="0" destOrd="0" presId="urn:microsoft.com/office/officeart/2005/8/layout/hierarchy4"/>
    <dgm:cxn modelId="{DF29E614-AD7D-6647-980B-8C70A0578C79}" type="presParOf" srcId="{13A6299B-429A-4FBB-B206-AAFA0AA8081C}" destId="{D6D69ACE-C2B3-4590-8229-14BF4553791A}" srcOrd="0" destOrd="0" presId="urn:microsoft.com/office/officeart/2005/8/layout/hierarchy4"/>
    <dgm:cxn modelId="{A1AE3A7B-4765-9B42-9B7B-2857C1CC2324}" type="presParOf" srcId="{13A6299B-429A-4FBB-B206-AAFA0AA8081C}" destId="{233A06D4-5895-4E2D-AD71-A11ADBDDF2DA}" srcOrd="1" destOrd="0" presId="urn:microsoft.com/office/officeart/2005/8/layout/hierarchy4"/>
    <dgm:cxn modelId="{B274DD2A-75CF-5A43-9EC2-13C804A69A66}" type="presParOf" srcId="{13A6299B-429A-4FBB-B206-AAFA0AA8081C}" destId="{E42DFBCD-482F-444A-B8FB-5E5091F8329A}" srcOrd="2" destOrd="0" presId="urn:microsoft.com/office/officeart/2005/8/layout/hierarchy4"/>
    <dgm:cxn modelId="{F00A2D43-D6A8-9C42-9A06-DD0C6ACEFABF}" type="presParOf" srcId="{E42DFBCD-482F-444A-B8FB-5E5091F8329A}" destId="{B1104F3F-F52D-4D55-8C8A-0D1F5C4A289C}" srcOrd="0" destOrd="0" presId="urn:microsoft.com/office/officeart/2005/8/layout/hierarchy4"/>
    <dgm:cxn modelId="{BDE3C741-1FC4-0C40-AF66-95E614DFA563}" type="presParOf" srcId="{B1104F3F-F52D-4D55-8C8A-0D1F5C4A289C}" destId="{24A50673-E426-439D-87C7-9F288D4E2AC5}" srcOrd="0" destOrd="0" presId="urn:microsoft.com/office/officeart/2005/8/layout/hierarchy4"/>
    <dgm:cxn modelId="{FB3C4331-4497-014C-A446-1859D35A4AE1}" type="presParOf" srcId="{B1104F3F-F52D-4D55-8C8A-0D1F5C4A289C}" destId="{9515AB38-8C3D-4582-B72D-492ABF8C8292}" srcOrd="1" destOrd="0" presId="urn:microsoft.com/office/officeart/2005/8/layout/hierarchy4"/>
    <dgm:cxn modelId="{79F1B2FF-923E-C544-89F2-2C578D4C8412}" type="presParOf" srcId="{B1104F3F-F52D-4D55-8C8A-0D1F5C4A289C}" destId="{510EECC9-E8E2-4A3C-A3A7-885F2F3FE2DB}" srcOrd="2" destOrd="0" presId="urn:microsoft.com/office/officeart/2005/8/layout/hierarchy4"/>
    <dgm:cxn modelId="{BAD66271-6BF0-B64F-8AB6-327E54A3175E}" type="presParOf" srcId="{510EECC9-E8E2-4A3C-A3A7-885F2F3FE2DB}" destId="{757B568C-9F54-4BE1-9827-68171D97ABD1}" srcOrd="0" destOrd="0" presId="urn:microsoft.com/office/officeart/2005/8/layout/hierarchy4"/>
    <dgm:cxn modelId="{C9E15019-7FBC-DB4F-9F63-7EC30031E2D7}" type="presParOf" srcId="{757B568C-9F54-4BE1-9827-68171D97ABD1}" destId="{D3E67DF4-A019-4752-A16A-7A5539DB4493}" srcOrd="0" destOrd="0" presId="urn:microsoft.com/office/officeart/2005/8/layout/hierarchy4"/>
    <dgm:cxn modelId="{EBA137D4-A13E-8B4B-9BF4-FE1B0E9BCF16}" type="presParOf" srcId="{757B568C-9F54-4BE1-9827-68171D97ABD1}" destId="{1EBBA436-60CC-43F7-8DA4-400F0CF2F32C}" srcOrd="1" destOrd="0" presId="urn:microsoft.com/office/officeart/2005/8/layout/hierarchy4"/>
    <dgm:cxn modelId="{01396CF9-BF1A-AA43-9BB9-4B3699782E0C}" type="presParOf" srcId="{757B568C-9F54-4BE1-9827-68171D97ABD1}" destId="{BB8AFFC1-4571-4C4A-8E5A-AD88164A6553}" srcOrd="2" destOrd="0" presId="urn:microsoft.com/office/officeart/2005/8/layout/hierarchy4"/>
    <dgm:cxn modelId="{6AC3D76D-8D91-1D4E-8ED5-67821EB9748C}" type="presParOf" srcId="{BB8AFFC1-4571-4C4A-8E5A-AD88164A6553}" destId="{E5557346-DF96-48CC-AD19-49D9C105E972}" srcOrd="0" destOrd="0" presId="urn:microsoft.com/office/officeart/2005/8/layout/hierarchy4"/>
    <dgm:cxn modelId="{AC3346D0-E6AE-BD40-B338-33669F1624B3}" type="presParOf" srcId="{E5557346-DF96-48CC-AD19-49D9C105E972}" destId="{16483595-434C-48B3-9E69-0DF6F1054F39}" srcOrd="0" destOrd="0" presId="urn:microsoft.com/office/officeart/2005/8/layout/hierarchy4"/>
    <dgm:cxn modelId="{1DAF42B0-ED9F-BC42-8428-3E3C8857297D}" type="presParOf" srcId="{E5557346-DF96-48CC-AD19-49D9C105E972}" destId="{27491967-F722-4869-BE52-AA68FE4C4B95}" srcOrd="1" destOrd="0" presId="urn:microsoft.com/office/officeart/2005/8/layout/hierarchy4"/>
    <dgm:cxn modelId="{F51A91AF-999D-DD45-AB39-E46DA60E001E}" type="presParOf" srcId="{E5557346-DF96-48CC-AD19-49D9C105E972}" destId="{FB1FCE9A-D71D-4CF7-B244-59E4658EE649}" srcOrd="2" destOrd="0" presId="urn:microsoft.com/office/officeart/2005/8/layout/hierarchy4"/>
    <dgm:cxn modelId="{0F1439C4-5372-1746-966E-330872A08C64}" type="presParOf" srcId="{FB1FCE9A-D71D-4CF7-B244-59E4658EE649}" destId="{AECFAE5E-D3FC-4E94-B50E-8346EAACD25D}" srcOrd="0" destOrd="0" presId="urn:microsoft.com/office/officeart/2005/8/layout/hierarchy4"/>
    <dgm:cxn modelId="{9869608E-D13E-CF4F-A4EE-6C473E4647CA}" type="presParOf" srcId="{AECFAE5E-D3FC-4E94-B50E-8346EAACD25D}" destId="{34A9ABD0-A24D-44E7-A432-72B9DE36550B}" srcOrd="0" destOrd="0" presId="urn:microsoft.com/office/officeart/2005/8/layout/hierarchy4"/>
    <dgm:cxn modelId="{69595F0A-5B80-EA45-80AE-8842AE5517A8}" type="presParOf" srcId="{AECFAE5E-D3FC-4E94-B50E-8346EAACD25D}" destId="{966572A4-D31C-419C-B01B-646A3317987A}" srcOrd="1" destOrd="0" presId="urn:microsoft.com/office/officeart/2005/8/layout/hierarchy4"/>
    <dgm:cxn modelId="{2E2D4DD4-42A1-2449-B883-11016DFF76CE}" type="presParOf" srcId="{AECFAE5E-D3FC-4E94-B50E-8346EAACD25D}" destId="{E8B226A5-B825-4635-8807-F5403ACE9033}" srcOrd="2" destOrd="0" presId="urn:microsoft.com/office/officeart/2005/8/layout/hierarchy4"/>
    <dgm:cxn modelId="{BEF7AE0F-E8F5-7D4F-B5B8-8565F25E1E61}" type="presParOf" srcId="{E8B226A5-B825-4635-8807-F5403ACE9033}" destId="{BADBBE2F-CA98-4027-A880-C45736949B32}" srcOrd="0" destOrd="0" presId="urn:microsoft.com/office/officeart/2005/8/layout/hierarchy4"/>
    <dgm:cxn modelId="{301269F3-B0A8-1A41-BBB2-E3FCCC372A92}" type="presParOf" srcId="{BADBBE2F-CA98-4027-A880-C45736949B32}" destId="{6EBBC1D0-FF31-4AF8-9960-37B501498225}" srcOrd="0" destOrd="0" presId="urn:microsoft.com/office/officeart/2005/8/layout/hierarchy4"/>
    <dgm:cxn modelId="{9A587636-E534-7547-A3BD-4D8FE12EAD5F}" type="presParOf" srcId="{BADBBE2F-CA98-4027-A880-C45736949B32}" destId="{5B9B046B-D1EE-4C92-A4EC-8C29F5B94025}" srcOrd="1" destOrd="0" presId="urn:microsoft.com/office/officeart/2005/8/layout/hierarchy4"/>
    <dgm:cxn modelId="{70622E19-9F2B-0E4D-835B-CCB4975C1E6B}" type="presParOf" srcId="{A12F7213-4EAE-4274-916A-F62A4325F7A6}" destId="{9BAABFDB-86DE-4145-9D31-B86A9D66DAB0}" srcOrd="1" destOrd="0" presId="urn:microsoft.com/office/officeart/2005/8/layout/hierarchy4"/>
    <dgm:cxn modelId="{3DEE00BD-3CC4-B843-9B20-C491F4EAA44E}" type="presParOf" srcId="{A12F7213-4EAE-4274-916A-F62A4325F7A6}" destId="{AEE3CB8E-713C-40E8-A79F-C374D9BD5A93}" srcOrd="2" destOrd="0" presId="urn:microsoft.com/office/officeart/2005/8/layout/hierarchy4"/>
    <dgm:cxn modelId="{8FE697AE-DC51-CF43-ABC5-C5EB8FDD8FB6}" type="presParOf" srcId="{AEE3CB8E-713C-40E8-A79F-C374D9BD5A93}" destId="{3D6C6DF3-6DEA-45CB-8056-5130B8C2F830}" srcOrd="0" destOrd="0" presId="urn:microsoft.com/office/officeart/2005/8/layout/hierarchy4"/>
    <dgm:cxn modelId="{2DBF7FD7-66E6-9C43-979F-79161D875CC7}" type="presParOf" srcId="{AEE3CB8E-713C-40E8-A79F-C374D9BD5A93}" destId="{3E77CFBD-D7D2-4153-B6CC-9D75F6FD4EC1}" srcOrd="1" destOrd="0" presId="urn:microsoft.com/office/officeart/2005/8/layout/hierarchy4"/>
    <dgm:cxn modelId="{67B4204B-414B-5F45-96B8-96DD1F399512}" type="presParOf" srcId="{AEE3CB8E-713C-40E8-A79F-C374D9BD5A93}" destId="{5790F1F8-D171-4589-B8E1-21E7F46118BF}" srcOrd="2" destOrd="0" presId="urn:microsoft.com/office/officeart/2005/8/layout/hierarchy4"/>
    <dgm:cxn modelId="{C03DD8C9-739B-DC4C-B91B-431B6390FCE4}" type="presParOf" srcId="{5790F1F8-D171-4589-B8E1-21E7F46118BF}" destId="{399BBEF9-EF42-4414-AA81-CD793F00AECE}" srcOrd="0" destOrd="0" presId="urn:microsoft.com/office/officeart/2005/8/layout/hierarchy4"/>
    <dgm:cxn modelId="{E9F638D0-ECE1-8B43-BB57-6C0C3829D126}" type="presParOf" srcId="{399BBEF9-EF42-4414-AA81-CD793F00AECE}" destId="{23B15C06-665C-4104-9533-34A466D95F3B}" srcOrd="0" destOrd="0" presId="urn:microsoft.com/office/officeart/2005/8/layout/hierarchy4"/>
    <dgm:cxn modelId="{DF1E44FD-FEDD-A54C-B1AD-2F97F246F1E9}" type="presParOf" srcId="{399BBEF9-EF42-4414-AA81-CD793F00AECE}" destId="{D4EDD984-803D-40EB-AAA9-AFBDBBDFC546}" srcOrd="1" destOrd="0" presId="urn:microsoft.com/office/officeart/2005/8/layout/hierarchy4"/>
    <dgm:cxn modelId="{1FFC556A-300A-2947-B75A-3B8A558A75CD}" type="presParOf" srcId="{399BBEF9-EF42-4414-AA81-CD793F00AECE}" destId="{37A52B56-F1D4-4178-AD0E-EE001C75E6E8}" srcOrd="2" destOrd="0" presId="urn:microsoft.com/office/officeart/2005/8/layout/hierarchy4"/>
    <dgm:cxn modelId="{4B484035-7D5E-5145-8C9D-E99104B8D671}" type="presParOf" srcId="{37A52B56-F1D4-4178-AD0E-EE001C75E6E8}" destId="{E73ECA83-B7AD-4C66-ADF0-731CEBF1AC3C}" srcOrd="0" destOrd="0" presId="urn:microsoft.com/office/officeart/2005/8/layout/hierarchy4"/>
    <dgm:cxn modelId="{ECB71010-2765-EF4B-B1A0-84195EB37D74}" type="presParOf" srcId="{E73ECA83-B7AD-4C66-ADF0-731CEBF1AC3C}" destId="{EF227751-9876-4DE5-9A51-15BFE9F7AAFC}" srcOrd="0" destOrd="0" presId="urn:microsoft.com/office/officeart/2005/8/layout/hierarchy4"/>
    <dgm:cxn modelId="{A410BF60-C55C-C441-96CF-E4B36533D900}" type="presParOf" srcId="{E73ECA83-B7AD-4C66-ADF0-731CEBF1AC3C}" destId="{5BB62BFB-85DC-41FC-8A18-D144E535CFF2}" srcOrd="1" destOrd="0" presId="urn:microsoft.com/office/officeart/2005/8/layout/hierarchy4"/>
    <dgm:cxn modelId="{EAFEEC56-91B5-7343-9C79-5396D9E8ACEA}" type="presParOf" srcId="{E73ECA83-B7AD-4C66-ADF0-731CEBF1AC3C}" destId="{F85E4A05-A533-4A83-8389-4A76880DCDD9}" srcOrd="2" destOrd="0" presId="urn:microsoft.com/office/officeart/2005/8/layout/hierarchy4"/>
    <dgm:cxn modelId="{ECE1E7BF-C22B-C449-8713-71582FF712B4}" type="presParOf" srcId="{F85E4A05-A533-4A83-8389-4A76880DCDD9}" destId="{CBAFC115-648C-47E8-B6E9-2EC5C341457D}" srcOrd="0" destOrd="0" presId="urn:microsoft.com/office/officeart/2005/8/layout/hierarchy4"/>
    <dgm:cxn modelId="{A14D4AD1-DD4C-7F49-8F69-7A21F289D61C}" type="presParOf" srcId="{CBAFC115-648C-47E8-B6E9-2EC5C341457D}" destId="{08A03FAA-6D57-4505-B64A-A616B319693E}" srcOrd="0" destOrd="0" presId="urn:microsoft.com/office/officeart/2005/8/layout/hierarchy4"/>
    <dgm:cxn modelId="{D2C0291A-8064-9E4A-81FD-71769E3C55AA}" type="presParOf" srcId="{CBAFC115-648C-47E8-B6E9-2EC5C341457D}" destId="{0BD6CDA6-6FD1-4BCC-AC56-002C3B3457FF}" srcOrd="1" destOrd="0" presId="urn:microsoft.com/office/officeart/2005/8/layout/hierarchy4"/>
    <dgm:cxn modelId="{93D4DCE4-2F1F-8B42-A13E-2AE9102CB037}" type="presParOf" srcId="{CBAFC115-648C-47E8-B6E9-2EC5C341457D}" destId="{6497F3D4-4970-434E-9CF8-F205A7EC3CEA}" srcOrd="2" destOrd="0" presId="urn:microsoft.com/office/officeart/2005/8/layout/hierarchy4"/>
    <dgm:cxn modelId="{92970E36-25D3-144F-9EB3-3A7B08A65AA1}" type="presParOf" srcId="{6497F3D4-4970-434E-9CF8-F205A7EC3CEA}" destId="{B2FC29CE-A073-41EF-8859-C07C9E1441AC}" srcOrd="0" destOrd="0" presId="urn:microsoft.com/office/officeart/2005/8/layout/hierarchy4"/>
    <dgm:cxn modelId="{E3F7E9F8-B880-054B-8FDF-1ACA0E7DBEE9}" type="presParOf" srcId="{B2FC29CE-A073-41EF-8859-C07C9E1441AC}" destId="{734FEF1E-13AE-447C-890E-9D83DC8148C1}" srcOrd="0" destOrd="0" presId="urn:microsoft.com/office/officeart/2005/8/layout/hierarchy4"/>
    <dgm:cxn modelId="{988C7818-3703-2345-9D71-BC0B299249A8}" type="presParOf" srcId="{B2FC29CE-A073-41EF-8859-C07C9E1441AC}" destId="{975AE4BC-5744-4D3A-BB6B-6AB170A74F0E}" srcOrd="1" destOrd="0" presId="urn:microsoft.com/office/officeart/2005/8/layout/hierarchy4"/>
    <dgm:cxn modelId="{8B64D81C-684B-1145-A30B-4E4B63C0290E}" type="presParOf" srcId="{B2FC29CE-A073-41EF-8859-C07C9E1441AC}" destId="{544F8BA4-1C4C-4D5D-806D-C3085C8187B1}" srcOrd="2" destOrd="0" presId="urn:microsoft.com/office/officeart/2005/8/layout/hierarchy4"/>
    <dgm:cxn modelId="{4C54AE5A-F459-AE42-8195-F22A294E1E98}" type="presParOf" srcId="{544F8BA4-1C4C-4D5D-806D-C3085C8187B1}" destId="{69AFBA06-52F5-4B15-823A-66CDA4A2FCF7}" srcOrd="0" destOrd="0" presId="urn:microsoft.com/office/officeart/2005/8/layout/hierarchy4"/>
    <dgm:cxn modelId="{C66128F3-64F4-084A-A010-F98556C870CB}" type="presParOf" srcId="{69AFBA06-52F5-4B15-823A-66CDA4A2FCF7}" destId="{7127821F-00D8-441F-84C6-B1528F686C67}" srcOrd="0" destOrd="0" presId="urn:microsoft.com/office/officeart/2005/8/layout/hierarchy4"/>
    <dgm:cxn modelId="{E28E08C2-2FB5-A24B-8B28-0EC024A0D074}" type="presParOf" srcId="{69AFBA06-52F5-4B15-823A-66CDA4A2FCF7}" destId="{CC34BCBC-1849-40AC-AECB-DFBB44601910}" srcOrd="1" destOrd="0" presId="urn:microsoft.com/office/officeart/2005/8/layout/hierarchy4"/>
    <dgm:cxn modelId="{3D80CD43-AFE5-7840-B070-01F86FA64552}" type="presParOf" srcId="{69AFBA06-52F5-4B15-823A-66CDA4A2FCF7}" destId="{59A12EDA-6486-460A-878A-D163F8272546}" srcOrd="2" destOrd="0" presId="urn:microsoft.com/office/officeart/2005/8/layout/hierarchy4"/>
    <dgm:cxn modelId="{09827D34-EDB5-4C4B-801B-356630567722}" type="presParOf" srcId="{59A12EDA-6486-460A-878A-D163F8272546}" destId="{185970A4-0529-4BAC-8AC6-10182C64D720}" srcOrd="0" destOrd="0" presId="urn:microsoft.com/office/officeart/2005/8/layout/hierarchy4"/>
    <dgm:cxn modelId="{B7258245-C407-EC4E-A8D4-DC1A4E949C2C}" type="presParOf" srcId="{185970A4-0529-4BAC-8AC6-10182C64D720}" destId="{A61D40C0-42C1-48BC-A3F8-5BCA49B8439C}" srcOrd="0" destOrd="0" presId="urn:microsoft.com/office/officeart/2005/8/layout/hierarchy4"/>
    <dgm:cxn modelId="{EDCDC18D-7EFE-1042-8B44-FBEEFAEEE40F}" type="presParOf" srcId="{185970A4-0529-4BAC-8AC6-10182C64D720}" destId="{C851F65C-40B6-4320-A67A-2F6A7138C621}" srcOrd="1" destOrd="0" presId="urn:microsoft.com/office/officeart/2005/8/layout/hierarchy4"/>
    <dgm:cxn modelId="{F1F6C0F4-F00D-0147-947F-4A779DC3767F}" type="presParOf" srcId="{185970A4-0529-4BAC-8AC6-10182C64D720}" destId="{2A5FBE79-13A3-43C9-829D-7F658AD3C601}" srcOrd="2" destOrd="0" presId="urn:microsoft.com/office/officeart/2005/8/layout/hierarchy4"/>
    <dgm:cxn modelId="{BD145B12-CC1C-0D49-9DF9-7C6B2874BF0A}" type="presParOf" srcId="{2A5FBE79-13A3-43C9-829D-7F658AD3C601}" destId="{48FF0EC3-0179-4E76-91EF-F7F595B15825}" srcOrd="0" destOrd="0" presId="urn:microsoft.com/office/officeart/2005/8/layout/hierarchy4"/>
    <dgm:cxn modelId="{3BA2230B-C725-9D44-A444-69483115E9DB}" type="presParOf" srcId="{48FF0EC3-0179-4E76-91EF-F7F595B15825}" destId="{C6F42791-E45E-4ADE-BF4C-0EA09B3A6100}" srcOrd="0" destOrd="0" presId="urn:microsoft.com/office/officeart/2005/8/layout/hierarchy4"/>
    <dgm:cxn modelId="{5FA65828-B96A-6048-9847-110C38F79CE1}" type="presParOf" srcId="{48FF0EC3-0179-4E76-91EF-F7F595B15825}" destId="{53263768-504C-4CBF-B79F-8F9D2F4B3D01}" srcOrd="1" destOrd="0" presId="urn:microsoft.com/office/officeart/2005/8/layout/hierarchy4"/>
    <dgm:cxn modelId="{70CBB82E-4901-7849-9D70-71332BADF586}" type="presParOf" srcId="{A12F7213-4EAE-4274-916A-F62A4325F7A6}" destId="{5D591C5D-E9CD-426D-8F24-7B9E554977DF}" srcOrd="3" destOrd="0" presId="urn:microsoft.com/office/officeart/2005/8/layout/hierarchy4"/>
    <dgm:cxn modelId="{12C33B97-25EA-9E4F-90A3-42C8BB3D830C}" type="presParOf" srcId="{A12F7213-4EAE-4274-916A-F62A4325F7A6}" destId="{F5F73931-350B-4DFD-B492-F9FE149C49E7}" srcOrd="4" destOrd="0" presId="urn:microsoft.com/office/officeart/2005/8/layout/hierarchy4"/>
    <dgm:cxn modelId="{4DFD5154-8687-9B42-A30F-882DD37C412D}" type="presParOf" srcId="{F5F73931-350B-4DFD-B492-F9FE149C49E7}" destId="{131126EA-7C67-456C-AF1F-48F0A5C21630}" srcOrd="0" destOrd="0" presId="urn:microsoft.com/office/officeart/2005/8/layout/hierarchy4"/>
    <dgm:cxn modelId="{8ACDD3DA-5BDF-554E-B3E4-AEE1DD928C6B}" type="presParOf" srcId="{F5F73931-350B-4DFD-B492-F9FE149C49E7}" destId="{595E5F43-B911-4878-89AD-0C228615D9F2}" srcOrd="1" destOrd="0" presId="urn:microsoft.com/office/officeart/2005/8/layout/hierarchy4"/>
    <dgm:cxn modelId="{9F56D8BE-8D4F-1340-A753-86B28303810A}" type="presParOf" srcId="{F5F73931-350B-4DFD-B492-F9FE149C49E7}" destId="{EEB75EFB-15BF-4F19-BD32-F6A5DB44D528}" srcOrd="2" destOrd="0" presId="urn:microsoft.com/office/officeart/2005/8/layout/hierarchy4"/>
    <dgm:cxn modelId="{BB241A77-146B-3046-B477-99F6FAF4429C}" type="presParOf" srcId="{EEB75EFB-15BF-4F19-BD32-F6A5DB44D528}" destId="{2AAC43F0-B0AF-4F7F-9916-F735B8EDDA51}" srcOrd="0" destOrd="0" presId="urn:microsoft.com/office/officeart/2005/8/layout/hierarchy4"/>
    <dgm:cxn modelId="{D58EA966-4175-0D42-805D-E98EEE47D772}" type="presParOf" srcId="{2AAC43F0-B0AF-4F7F-9916-F735B8EDDA51}" destId="{E01551A7-897F-4304-A5C6-637F92BBBE51}" srcOrd="0" destOrd="0" presId="urn:microsoft.com/office/officeart/2005/8/layout/hierarchy4"/>
    <dgm:cxn modelId="{0250800A-D2A6-6840-AE24-77A5FB498C73}" type="presParOf" srcId="{2AAC43F0-B0AF-4F7F-9916-F735B8EDDA51}" destId="{8245D0A4-7546-4AF2-B7CF-EB2491D9CE4C}" srcOrd="1" destOrd="0" presId="urn:microsoft.com/office/officeart/2005/8/layout/hierarchy4"/>
    <dgm:cxn modelId="{ED652B54-CC5D-DB40-B006-650B4AD91A33}" type="presParOf" srcId="{2AAC43F0-B0AF-4F7F-9916-F735B8EDDA51}" destId="{19032C1F-A5A9-4175-84DA-C6079C2134F1}" srcOrd="2" destOrd="0" presId="urn:microsoft.com/office/officeart/2005/8/layout/hierarchy4"/>
    <dgm:cxn modelId="{F90576C6-3855-D341-BDF9-2973FC109EAD}" type="presParOf" srcId="{19032C1F-A5A9-4175-84DA-C6079C2134F1}" destId="{51B9F802-48B3-4BDB-BA9F-A7D4C1975816}" srcOrd="0" destOrd="0" presId="urn:microsoft.com/office/officeart/2005/8/layout/hierarchy4"/>
    <dgm:cxn modelId="{55168E76-1CB0-164F-9D19-AC20B7D3529F}" type="presParOf" srcId="{51B9F802-48B3-4BDB-BA9F-A7D4C1975816}" destId="{98B32A66-8A7F-48AC-ADBF-446797D396A8}" srcOrd="0" destOrd="0" presId="urn:microsoft.com/office/officeart/2005/8/layout/hierarchy4"/>
    <dgm:cxn modelId="{C5667EC5-D352-DA42-9465-636A2CFDAD5E}" type="presParOf" srcId="{51B9F802-48B3-4BDB-BA9F-A7D4C1975816}" destId="{19012A3C-9B6B-416B-8A09-335D282C5623}" srcOrd="1" destOrd="0" presId="urn:microsoft.com/office/officeart/2005/8/layout/hierarchy4"/>
    <dgm:cxn modelId="{03BBE958-41B3-B54E-907B-3293AF9D5B20}" type="presParOf" srcId="{51B9F802-48B3-4BDB-BA9F-A7D4C1975816}" destId="{51206BA7-F3A9-4CDE-854E-0F3346128CFB}" srcOrd="2" destOrd="0" presId="urn:microsoft.com/office/officeart/2005/8/layout/hierarchy4"/>
    <dgm:cxn modelId="{D98C8D86-0634-9643-A54A-C473B93A349D}" type="presParOf" srcId="{51206BA7-F3A9-4CDE-854E-0F3346128CFB}" destId="{D72F1545-EF42-4B4B-A898-0D23652B70AF}" srcOrd="0" destOrd="0" presId="urn:microsoft.com/office/officeart/2005/8/layout/hierarchy4"/>
    <dgm:cxn modelId="{B07C2C86-02B2-BA47-AA1C-4E2229E2CA6A}" type="presParOf" srcId="{D72F1545-EF42-4B4B-A898-0D23652B70AF}" destId="{F79A0C87-750D-4926-9FEC-15CE4284F5EC}" srcOrd="0" destOrd="0" presId="urn:microsoft.com/office/officeart/2005/8/layout/hierarchy4"/>
    <dgm:cxn modelId="{81F5ECCC-CCD7-A24C-B8CE-4A2C7D16BBFB}" type="presParOf" srcId="{D72F1545-EF42-4B4B-A898-0D23652B70AF}" destId="{C0AB61C2-D724-4CF3-99AE-88F4BF9052DC}" srcOrd="1" destOrd="0" presId="urn:microsoft.com/office/officeart/2005/8/layout/hierarchy4"/>
    <dgm:cxn modelId="{DE415EBB-A668-944E-97BD-15A4F0802BE1}" type="presParOf" srcId="{D72F1545-EF42-4B4B-A898-0D23652B70AF}" destId="{8F2B5051-67A2-4B15-80D3-6BD8B9E6511B}" srcOrd="2" destOrd="0" presId="urn:microsoft.com/office/officeart/2005/8/layout/hierarchy4"/>
    <dgm:cxn modelId="{172AE14B-A377-454D-A2F7-59A045D1C458}" type="presParOf" srcId="{8F2B5051-67A2-4B15-80D3-6BD8B9E6511B}" destId="{B4113EBD-5EB4-4D03-84D4-D1F570570247}" srcOrd="0" destOrd="0" presId="urn:microsoft.com/office/officeart/2005/8/layout/hierarchy4"/>
    <dgm:cxn modelId="{ACED1FC8-E2F6-6A4D-9820-D6BAD0BA3E37}" type="presParOf" srcId="{B4113EBD-5EB4-4D03-84D4-D1F570570247}" destId="{6829B6C8-F415-4C94-90B2-B41DD7568641}" srcOrd="0" destOrd="0" presId="urn:microsoft.com/office/officeart/2005/8/layout/hierarchy4"/>
    <dgm:cxn modelId="{BEE88B94-A4A8-B34D-825C-94965D3D8564}" type="presParOf" srcId="{B4113EBD-5EB4-4D03-84D4-D1F570570247}" destId="{91D04DD7-B94D-41B3-A88E-F347885A40EE}" srcOrd="1" destOrd="0" presId="urn:microsoft.com/office/officeart/2005/8/layout/hierarchy4"/>
    <dgm:cxn modelId="{8D378B03-19B4-1D4B-A430-555B1DA233C1}" type="presParOf" srcId="{B4113EBD-5EB4-4D03-84D4-D1F570570247}" destId="{597F871B-EC73-4F43-ADF8-344D456A486A}" srcOrd="2" destOrd="0" presId="urn:microsoft.com/office/officeart/2005/8/layout/hierarchy4"/>
    <dgm:cxn modelId="{F63EFD5E-096B-2746-B72C-37C4594A7F30}" type="presParOf" srcId="{597F871B-EC73-4F43-ADF8-344D456A486A}" destId="{E44D54BB-4FAD-45E5-A1E8-978CA704F13A}" srcOrd="0" destOrd="0" presId="urn:microsoft.com/office/officeart/2005/8/layout/hierarchy4"/>
    <dgm:cxn modelId="{BF03ACED-B234-DB4B-87FC-FEEA9554D9C8}" type="presParOf" srcId="{E44D54BB-4FAD-45E5-A1E8-978CA704F13A}" destId="{3981215D-CD34-4634-B7D9-8DFECF62ECA4}" srcOrd="0" destOrd="0" presId="urn:microsoft.com/office/officeart/2005/8/layout/hierarchy4"/>
    <dgm:cxn modelId="{F06C25EE-79DB-8F4E-8E04-DAABF56320C3}" type="presParOf" srcId="{E44D54BB-4FAD-45E5-A1E8-978CA704F13A}" destId="{7F4EF072-A3AE-4CCF-BFA4-7BB4BBBABBE8}" srcOrd="1" destOrd="0" presId="urn:microsoft.com/office/officeart/2005/8/layout/hierarchy4"/>
    <dgm:cxn modelId="{28B71FA3-8EDC-1248-8F0A-53CA7FFD024A}" type="presParOf" srcId="{E44D54BB-4FAD-45E5-A1E8-978CA704F13A}" destId="{6E601A20-885E-46A2-A6B2-2E17DAFD1EF6}" srcOrd="2" destOrd="0" presId="urn:microsoft.com/office/officeart/2005/8/layout/hierarchy4"/>
    <dgm:cxn modelId="{F822282F-41EB-4D42-92C9-441044688819}" type="presParOf" srcId="{6E601A20-885E-46A2-A6B2-2E17DAFD1EF6}" destId="{B29FA2DB-C0BF-4A7E-939A-3D3D523589E7}" srcOrd="0" destOrd="0" presId="urn:microsoft.com/office/officeart/2005/8/layout/hierarchy4"/>
    <dgm:cxn modelId="{0292668C-5CAB-6544-9289-CCD724C9202E}" type="presParOf" srcId="{B29FA2DB-C0BF-4A7E-939A-3D3D523589E7}" destId="{926F6039-BD93-4057-AA56-726738D78E2A}" srcOrd="0" destOrd="0" presId="urn:microsoft.com/office/officeart/2005/8/layout/hierarchy4"/>
    <dgm:cxn modelId="{DCFDD3E1-ACB5-DF4F-BFDD-CB010D839369}" type="presParOf" srcId="{B29FA2DB-C0BF-4A7E-939A-3D3D523589E7}" destId="{67C86621-0F19-4C19-A1A3-6C24342820A6}" srcOrd="1" destOrd="0" presId="urn:microsoft.com/office/officeart/2005/8/layout/hierarchy4"/>
    <dgm:cxn modelId="{A9C223AE-AB32-A545-BFA1-A4A049CBEDF9}" type="presParOf" srcId="{B29FA2DB-C0BF-4A7E-939A-3D3D523589E7}" destId="{0302876E-A0C2-41B0-B2F9-9AA7BB5FCE32}" srcOrd="2" destOrd="0" presId="urn:microsoft.com/office/officeart/2005/8/layout/hierarchy4"/>
    <dgm:cxn modelId="{A2242F89-9E41-4D43-833F-EB47D985F953}" type="presParOf" srcId="{0302876E-A0C2-41B0-B2F9-9AA7BB5FCE32}" destId="{DF0FD224-0B8F-4CBF-9703-6B4543F800C9}" srcOrd="0" destOrd="0" presId="urn:microsoft.com/office/officeart/2005/8/layout/hierarchy4"/>
    <dgm:cxn modelId="{362E2373-DDD7-D148-9FD6-ABF71202B24D}" type="presParOf" srcId="{DF0FD224-0B8F-4CBF-9703-6B4543F800C9}" destId="{90619764-A797-4DD0-9A13-82B909811CFB}" srcOrd="0" destOrd="0" presId="urn:microsoft.com/office/officeart/2005/8/layout/hierarchy4"/>
    <dgm:cxn modelId="{F341F871-9374-F947-AC18-C852F7D662D7}" type="presParOf" srcId="{DF0FD224-0B8F-4CBF-9703-6B4543F800C9}" destId="{A3E7F054-7345-4F41-947B-06795D1E945D}" srcOrd="1" destOrd="0" presId="urn:microsoft.com/office/officeart/2005/8/layout/hierarchy4"/>
    <dgm:cxn modelId="{17E7BCD6-1EE4-2C4E-BF9F-8B223DD653BB}" type="presParOf" srcId="{A12F7213-4EAE-4274-916A-F62A4325F7A6}" destId="{1160B031-F173-4F1C-BC0C-728D96701DF2}" srcOrd="5" destOrd="0" presId="urn:microsoft.com/office/officeart/2005/8/layout/hierarchy4"/>
    <dgm:cxn modelId="{D139CB20-7EBD-D945-AAB6-FAB79CBD77E4}" type="presParOf" srcId="{A12F7213-4EAE-4274-916A-F62A4325F7A6}" destId="{772CEBB5-D9B9-4070-B377-B0B314BEF593}" srcOrd="6" destOrd="0" presId="urn:microsoft.com/office/officeart/2005/8/layout/hierarchy4"/>
    <dgm:cxn modelId="{DBC2E7DB-A1B1-6541-A0DD-E014FEEB6874}" type="presParOf" srcId="{772CEBB5-D9B9-4070-B377-B0B314BEF593}" destId="{E05AA627-DD0B-44B0-8513-509EAC8CFD0D}" srcOrd="0" destOrd="0" presId="urn:microsoft.com/office/officeart/2005/8/layout/hierarchy4"/>
    <dgm:cxn modelId="{6BE664CB-84D5-C942-B947-C3FCDBFBCBB4}" type="presParOf" srcId="{772CEBB5-D9B9-4070-B377-B0B314BEF593}" destId="{8C50ACB4-C09F-450E-A5C0-E3F6234C62B4}" srcOrd="1" destOrd="0" presId="urn:microsoft.com/office/officeart/2005/8/layout/hierarchy4"/>
    <dgm:cxn modelId="{907FE98C-D1F6-E946-9B66-A330BC9D1EC5}" type="presParOf" srcId="{772CEBB5-D9B9-4070-B377-B0B314BEF593}" destId="{DCD64246-9589-4D20-91F4-7F910716E7E9}" srcOrd="2" destOrd="0" presId="urn:microsoft.com/office/officeart/2005/8/layout/hierarchy4"/>
    <dgm:cxn modelId="{9938CB17-FB7A-4447-B2DF-B1A3DCC3FB3C}" type="presParOf" srcId="{DCD64246-9589-4D20-91F4-7F910716E7E9}" destId="{A171C667-9EB3-44FF-A353-EECD4CF7E047}" srcOrd="0" destOrd="0" presId="urn:microsoft.com/office/officeart/2005/8/layout/hierarchy4"/>
    <dgm:cxn modelId="{1FB9275B-0D33-8A41-AA0D-657BD8DB9BCF}" type="presParOf" srcId="{A171C667-9EB3-44FF-A353-EECD4CF7E047}" destId="{D08D99A2-5993-45EC-AFCC-0DCCA2B5ECAE}" srcOrd="0" destOrd="0" presId="urn:microsoft.com/office/officeart/2005/8/layout/hierarchy4"/>
    <dgm:cxn modelId="{D4CD14E3-BFDA-8043-AB57-C69365DEC4CF}" type="presParOf" srcId="{A171C667-9EB3-44FF-A353-EECD4CF7E047}" destId="{AA351B9D-DF14-4B17-AAD5-AB88A2FF08C0}" srcOrd="1" destOrd="0" presId="urn:microsoft.com/office/officeart/2005/8/layout/hierarchy4"/>
    <dgm:cxn modelId="{27697243-F970-DA4A-96FD-EF1588C755AC}" type="presParOf" srcId="{A171C667-9EB3-44FF-A353-EECD4CF7E047}" destId="{2043440A-D824-4C09-A0EF-E64A7C7885F3}" srcOrd="2" destOrd="0" presId="urn:microsoft.com/office/officeart/2005/8/layout/hierarchy4"/>
    <dgm:cxn modelId="{C0F3BDF0-24EA-664F-A5D2-78230FC6DDD7}" type="presParOf" srcId="{2043440A-D824-4C09-A0EF-E64A7C7885F3}" destId="{8B1D2D2B-062E-411C-8224-0A38960F5E69}" srcOrd="0" destOrd="0" presId="urn:microsoft.com/office/officeart/2005/8/layout/hierarchy4"/>
    <dgm:cxn modelId="{5E92191A-C499-3A4C-8465-22DF336BFD7A}" type="presParOf" srcId="{8B1D2D2B-062E-411C-8224-0A38960F5E69}" destId="{49FA0ED6-F42C-4AA6-B8B8-BB4C356ED763}" srcOrd="0" destOrd="0" presId="urn:microsoft.com/office/officeart/2005/8/layout/hierarchy4"/>
    <dgm:cxn modelId="{3260832E-594C-CA4B-AC3D-6F187DA8E9F8}" type="presParOf" srcId="{8B1D2D2B-062E-411C-8224-0A38960F5E69}" destId="{D9A269AC-C330-4ED6-8E57-F2E6485153A9}" srcOrd="1" destOrd="0" presId="urn:microsoft.com/office/officeart/2005/8/layout/hierarchy4"/>
    <dgm:cxn modelId="{F9060395-3B30-C14D-9879-D4DA45C0C534}" type="presParOf" srcId="{8B1D2D2B-062E-411C-8224-0A38960F5E69}" destId="{0F3472DF-68AA-492E-93F4-B8415D43A2F7}" srcOrd="2" destOrd="0" presId="urn:microsoft.com/office/officeart/2005/8/layout/hierarchy4"/>
    <dgm:cxn modelId="{5EE47E35-8AF4-4D4C-8CAC-5F32C985FDB0}" type="presParOf" srcId="{0F3472DF-68AA-492E-93F4-B8415D43A2F7}" destId="{ACB7459A-39A6-45E5-B87C-7200A19148B4}" srcOrd="0" destOrd="0" presId="urn:microsoft.com/office/officeart/2005/8/layout/hierarchy4"/>
    <dgm:cxn modelId="{D987C82A-0C98-DA45-BB49-51564C17446C}" type="presParOf" srcId="{ACB7459A-39A6-45E5-B87C-7200A19148B4}" destId="{20771019-94D8-4575-84AB-DA5C6384D9BB}" srcOrd="0" destOrd="0" presId="urn:microsoft.com/office/officeart/2005/8/layout/hierarchy4"/>
    <dgm:cxn modelId="{28354B90-4D16-214A-8897-5EF1C7E77636}" type="presParOf" srcId="{ACB7459A-39A6-45E5-B87C-7200A19148B4}" destId="{CB9470BD-2FD2-48CA-90DB-C78D71188B0F}" srcOrd="1" destOrd="0" presId="urn:microsoft.com/office/officeart/2005/8/layout/hierarchy4"/>
    <dgm:cxn modelId="{22FC9ECD-AF73-704F-9B31-87B7A4DB64B5}" type="presParOf" srcId="{ACB7459A-39A6-45E5-B87C-7200A19148B4}" destId="{F6999AC7-9BDA-4A4C-AD53-4AD525FFA32E}" srcOrd="2" destOrd="0" presId="urn:microsoft.com/office/officeart/2005/8/layout/hierarchy4"/>
    <dgm:cxn modelId="{CD3F288C-F27F-704E-AFD9-028CB3279BDB}" type="presParOf" srcId="{F6999AC7-9BDA-4A4C-AD53-4AD525FFA32E}" destId="{7DAD4663-C428-4DEF-B0F4-35DD37623BE7}" srcOrd="0" destOrd="0" presId="urn:microsoft.com/office/officeart/2005/8/layout/hierarchy4"/>
    <dgm:cxn modelId="{D259AC87-4A44-B14E-B4E2-63251B2D2FAB}" type="presParOf" srcId="{7DAD4663-C428-4DEF-B0F4-35DD37623BE7}" destId="{8308D386-D17F-4D0C-ACFC-EF8D7D007B96}" srcOrd="0" destOrd="0" presId="urn:microsoft.com/office/officeart/2005/8/layout/hierarchy4"/>
    <dgm:cxn modelId="{A60FC956-4CD7-D943-889A-06A152513DE3}" type="presParOf" srcId="{7DAD4663-C428-4DEF-B0F4-35DD37623BE7}" destId="{7D520177-33FD-41B0-83E3-ADB1F72C6A5E}" srcOrd="1" destOrd="0" presId="urn:microsoft.com/office/officeart/2005/8/layout/hierarchy4"/>
    <dgm:cxn modelId="{196C34E4-F92C-D846-8F95-A1E0DEE324B5}" type="presParOf" srcId="{7DAD4663-C428-4DEF-B0F4-35DD37623BE7}" destId="{112DAB54-2898-40CB-8587-773954799B58}" srcOrd="2" destOrd="0" presId="urn:microsoft.com/office/officeart/2005/8/layout/hierarchy4"/>
    <dgm:cxn modelId="{F0F633F1-183C-C542-82BE-0CFDFF1D7417}" type="presParOf" srcId="{112DAB54-2898-40CB-8587-773954799B58}" destId="{A98D16C7-FB60-48D2-8758-3D700575E49A}" srcOrd="0" destOrd="0" presId="urn:microsoft.com/office/officeart/2005/8/layout/hierarchy4"/>
    <dgm:cxn modelId="{197F3BA1-2400-0641-9BF1-576F3A0D38B3}" type="presParOf" srcId="{A98D16C7-FB60-48D2-8758-3D700575E49A}" destId="{65E82CDC-3730-4610-BEB4-EB59C83BE9D5}" srcOrd="0" destOrd="0" presId="urn:microsoft.com/office/officeart/2005/8/layout/hierarchy4"/>
    <dgm:cxn modelId="{484C1DF5-CF83-8248-B018-2FFDA64AE2EE}" type="presParOf" srcId="{A98D16C7-FB60-48D2-8758-3D700575E49A}" destId="{389AF1CC-D6E4-41A1-A780-C17BBA4FE11D}" srcOrd="1" destOrd="0" presId="urn:microsoft.com/office/officeart/2005/8/layout/hierarchy4"/>
    <dgm:cxn modelId="{A3ABAB47-B2ED-4A4E-9D72-96198123BB81}" type="presParOf" srcId="{A98D16C7-FB60-48D2-8758-3D700575E49A}" destId="{AC48410C-F0B4-4A84-8092-228E64F27614}" srcOrd="2" destOrd="0" presId="urn:microsoft.com/office/officeart/2005/8/layout/hierarchy4"/>
    <dgm:cxn modelId="{E5F47345-068A-5442-896F-FE2287A21B8B}" type="presParOf" srcId="{AC48410C-F0B4-4A84-8092-228E64F27614}" destId="{2BC3174A-1267-4D0A-9427-1340259FAAB3}" srcOrd="0" destOrd="0" presId="urn:microsoft.com/office/officeart/2005/8/layout/hierarchy4"/>
    <dgm:cxn modelId="{B9FBE40C-1861-E443-A9D8-EE070453C3CC}" type="presParOf" srcId="{2BC3174A-1267-4D0A-9427-1340259FAAB3}" destId="{17968E9F-E4D8-407F-B687-5F4897FE7FB6}" srcOrd="0" destOrd="0" presId="urn:microsoft.com/office/officeart/2005/8/layout/hierarchy4"/>
    <dgm:cxn modelId="{0D7EDB4F-1FD1-7040-89A7-FF5513E6B262}" type="presParOf" srcId="{2BC3174A-1267-4D0A-9427-1340259FAAB3}" destId="{D2A2C3A9-F6D4-4EF7-B0CD-0F0AF2A9AE1E}" srcOrd="1" destOrd="0" presId="urn:microsoft.com/office/officeart/2005/8/layout/hierarchy4"/>
    <dgm:cxn modelId="{D8898F62-408D-9D42-84FA-725746DC74D5}" type="presParOf" srcId="{2BC3174A-1267-4D0A-9427-1340259FAAB3}" destId="{B319D3E6-A105-48F0-9701-696A770E1314}" srcOrd="2" destOrd="0" presId="urn:microsoft.com/office/officeart/2005/8/layout/hierarchy4"/>
    <dgm:cxn modelId="{C9DE4818-7331-7D40-9E2E-08CEBF2F0EAD}" type="presParOf" srcId="{B319D3E6-A105-48F0-9701-696A770E1314}" destId="{1B2318D1-5897-4F3C-A510-FD1ECA3F9E85}" srcOrd="0" destOrd="0" presId="urn:microsoft.com/office/officeart/2005/8/layout/hierarchy4"/>
    <dgm:cxn modelId="{45AF6355-71E6-CA4A-8747-DE1BEC1A3144}" type="presParOf" srcId="{1B2318D1-5897-4F3C-A510-FD1ECA3F9E85}" destId="{9908B0D1-9D57-4826-96F1-8943FB439CDA}" srcOrd="0" destOrd="0" presId="urn:microsoft.com/office/officeart/2005/8/layout/hierarchy4"/>
    <dgm:cxn modelId="{F2A2C25D-5112-EE48-BC9A-2C0BD69D0AFA}" type="presParOf" srcId="{1B2318D1-5897-4F3C-A510-FD1ECA3F9E85}" destId="{6AA22194-43FF-44FB-BBF9-F8A6459C3062}" srcOrd="1" destOrd="0" presId="urn:microsoft.com/office/officeart/2005/8/layout/hierarchy4"/>
    <dgm:cxn modelId="{F2F85625-4E38-2548-842F-2B7DE7D19F8E}" type="presParOf" srcId="{A12F7213-4EAE-4274-916A-F62A4325F7A6}" destId="{1024F594-4723-4904-8411-DB3B3C3820F8}" srcOrd="7" destOrd="0" presId="urn:microsoft.com/office/officeart/2005/8/layout/hierarchy4"/>
    <dgm:cxn modelId="{26E6439A-4B33-814D-A8BC-9611D9192A56}" type="presParOf" srcId="{A12F7213-4EAE-4274-916A-F62A4325F7A6}" destId="{47B878C1-7526-45A4-9D65-07CBADC4C72E}" srcOrd="8" destOrd="0" presId="urn:microsoft.com/office/officeart/2005/8/layout/hierarchy4"/>
    <dgm:cxn modelId="{11566876-92A2-464E-AF39-B8622A22C666}" type="presParOf" srcId="{47B878C1-7526-45A4-9D65-07CBADC4C72E}" destId="{7BD03F99-702F-4FFF-9EBD-35CCB6FFA3BE}" srcOrd="0" destOrd="0" presId="urn:microsoft.com/office/officeart/2005/8/layout/hierarchy4"/>
    <dgm:cxn modelId="{4EE40A99-7BAA-A249-89D2-358205FF0E8C}" type="presParOf" srcId="{47B878C1-7526-45A4-9D65-07CBADC4C72E}" destId="{F7BFDF81-F358-41B4-82E3-419F388AE0D3}" srcOrd="1" destOrd="0" presId="urn:microsoft.com/office/officeart/2005/8/layout/hierarchy4"/>
    <dgm:cxn modelId="{5DF61F1D-3388-8F4D-B1F4-724F15E97797}" type="presParOf" srcId="{47B878C1-7526-45A4-9D65-07CBADC4C72E}" destId="{9B45C326-4D49-43D6-9D37-2387112E062A}" srcOrd="2" destOrd="0" presId="urn:microsoft.com/office/officeart/2005/8/layout/hierarchy4"/>
    <dgm:cxn modelId="{87F8F174-270B-D041-BF32-FE8F31971ABA}" type="presParOf" srcId="{9B45C326-4D49-43D6-9D37-2387112E062A}" destId="{FAA7C3D0-8928-4350-B5BA-B2CFB1F40D3E}" srcOrd="0" destOrd="0" presId="urn:microsoft.com/office/officeart/2005/8/layout/hierarchy4"/>
    <dgm:cxn modelId="{B724B7FD-8936-2A45-BFC5-8F4EE2325797}" type="presParOf" srcId="{FAA7C3D0-8928-4350-B5BA-B2CFB1F40D3E}" destId="{2B68A5BE-713E-4A82-8B8C-092302F017AC}" srcOrd="0" destOrd="0" presId="urn:microsoft.com/office/officeart/2005/8/layout/hierarchy4"/>
    <dgm:cxn modelId="{7D9B82B0-9482-0840-837E-20C9335B3E7D}" type="presParOf" srcId="{FAA7C3D0-8928-4350-B5BA-B2CFB1F40D3E}" destId="{D4212EDE-E9B5-4F84-BA84-0816A0F46D44}" srcOrd="1" destOrd="0" presId="urn:microsoft.com/office/officeart/2005/8/layout/hierarchy4"/>
    <dgm:cxn modelId="{A26A1D4B-6888-AE44-91D3-313F63580A51}" type="presParOf" srcId="{FAA7C3D0-8928-4350-B5BA-B2CFB1F40D3E}" destId="{C562C5CA-9C29-4EEF-9A1C-7100D3751C66}" srcOrd="2" destOrd="0" presId="urn:microsoft.com/office/officeart/2005/8/layout/hierarchy4"/>
    <dgm:cxn modelId="{BAC0FA98-00CA-DE46-9053-4AE06052126D}" type="presParOf" srcId="{C562C5CA-9C29-4EEF-9A1C-7100D3751C66}" destId="{B5B43E3C-4394-423F-B2ED-8B8EA1CE63A0}" srcOrd="0" destOrd="0" presId="urn:microsoft.com/office/officeart/2005/8/layout/hierarchy4"/>
    <dgm:cxn modelId="{A907F993-4F3A-0C42-967A-062103DDA98B}" type="presParOf" srcId="{B5B43E3C-4394-423F-B2ED-8B8EA1CE63A0}" destId="{AE838590-BB89-425B-9098-CEF7D5F29C16}" srcOrd="0" destOrd="0" presId="urn:microsoft.com/office/officeart/2005/8/layout/hierarchy4"/>
    <dgm:cxn modelId="{F1621990-7D4A-5648-AA4E-0026C846F1D3}" type="presParOf" srcId="{B5B43E3C-4394-423F-B2ED-8B8EA1CE63A0}" destId="{E4D1F038-F95C-44CB-9689-E6824659A0DE}" srcOrd="1" destOrd="0" presId="urn:microsoft.com/office/officeart/2005/8/layout/hierarchy4"/>
    <dgm:cxn modelId="{8396B820-E0A7-8D4A-B650-107DC63FCBEB}" type="presParOf" srcId="{B5B43E3C-4394-423F-B2ED-8B8EA1CE63A0}" destId="{C17AA81E-AE48-454B-91B6-CE5D304E5442}" srcOrd="2" destOrd="0" presId="urn:microsoft.com/office/officeart/2005/8/layout/hierarchy4"/>
    <dgm:cxn modelId="{CAED6237-2399-0141-A6D9-CB0A69C9409A}" type="presParOf" srcId="{C17AA81E-AE48-454B-91B6-CE5D304E5442}" destId="{0CC03FD8-945F-4C40-95EF-6313A6E99766}" srcOrd="0" destOrd="0" presId="urn:microsoft.com/office/officeart/2005/8/layout/hierarchy4"/>
    <dgm:cxn modelId="{A6F65B23-D92B-F34F-9824-41ECD85D512E}" type="presParOf" srcId="{0CC03FD8-945F-4C40-95EF-6313A6E99766}" destId="{EA7AD627-4A38-4A6C-A56E-D5BCE1657AAD}" srcOrd="0" destOrd="0" presId="urn:microsoft.com/office/officeart/2005/8/layout/hierarchy4"/>
    <dgm:cxn modelId="{34844443-956D-5F4D-8FE2-3275B4ADA96B}" type="presParOf" srcId="{0CC03FD8-945F-4C40-95EF-6313A6E99766}" destId="{A572B830-8492-4D6B-9E65-4F68A2C74C22}" srcOrd="1" destOrd="0" presId="urn:microsoft.com/office/officeart/2005/8/layout/hierarchy4"/>
    <dgm:cxn modelId="{B6294E74-298E-494C-8B2A-76513AD642E5}" type="presParOf" srcId="{0CC03FD8-945F-4C40-95EF-6313A6E99766}" destId="{F44D547D-97AA-43AC-A238-D117B4AA3452}" srcOrd="2" destOrd="0" presId="urn:microsoft.com/office/officeart/2005/8/layout/hierarchy4"/>
    <dgm:cxn modelId="{CFB41BA0-B992-7A47-B0CC-3123C2567879}" type="presParOf" srcId="{F44D547D-97AA-43AC-A238-D117B4AA3452}" destId="{BD767CF7-E373-4632-91A1-CDB0BC0E52D9}" srcOrd="0" destOrd="0" presId="urn:microsoft.com/office/officeart/2005/8/layout/hierarchy4"/>
    <dgm:cxn modelId="{12212132-8A6B-A147-9A59-1FC330E731BE}" type="presParOf" srcId="{BD767CF7-E373-4632-91A1-CDB0BC0E52D9}" destId="{2FCEBC8E-9816-4409-B4B4-2163B0D1E7EF}" srcOrd="0" destOrd="0" presId="urn:microsoft.com/office/officeart/2005/8/layout/hierarchy4"/>
    <dgm:cxn modelId="{D7D59FE2-A022-294B-BD3F-1E2BFEB5BF57}" type="presParOf" srcId="{BD767CF7-E373-4632-91A1-CDB0BC0E52D9}" destId="{E9EC9E93-C856-4E55-84BC-4A33FBCA0406}" srcOrd="1" destOrd="0" presId="urn:microsoft.com/office/officeart/2005/8/layout/hierarchy4"/>
    <dgm:cxn modelId="{DC35343A-BB91-2C40-A3AF-A9F74DF397C1}" type="presParOf" srcId="{BD767CF7-E373-4632-91A1-CDB0BC0E52D9}" destId="{E44F5B28-51D0-4781-84D4-5AA7E90E78BF}" srcOrd="2" destOrd="0" presId="urn:microsoft.com/office/officeart/2005/8/layout/hierarchy4"/>
    <dgm:cxn modelId="{A9319B80-20B0-D340-B354-AA3C9503629D}" type="presParOf" srcId="{E44F5B28-51D0-4781-84D4-5AA7E90E78BF}" destId="{1BDA2D76-2B03-4354-9D0F-303B809E3870}" srcOrd="0" destOrd="0" presId="urn:microsoft.com/office/officeart/2005/8/layout/hierarchy4"/>
    <dgm:cxn modelId="{03D800AC-B817-7446-B18F-A54F45A5BF59}" type="presParOf" srcId="{1BDA2D76-2B03-4354-9D0F-303B809E3870}" destId="{383AAEC8-80A4-494E-BA5D-BAC90D651BE4}" srcOrd="0" destOrd="0" presId="urn:microsoft.com/office/officeart/2005/8/layout/hierarchy4"/>
    <dgm:cxn modelId="{78FC28D3-CBCB-6A48-B600-58DDB25DB5A5}" type="presParOf" srcId="{1BDA2D76-2B03-4354-9D0F-303B809E3870}" destId="{65EE2C65-E690-4608-9A9E-D039EBA450D2}" srcOrd="1" destOrd="0" presId="urn:microsoft.com/office/officeart/2005/8/layout/hierarchy4"/>
    <dgm:cxn modelId="{CCA4050A-2C67-9A43-A15C-2075590E6C38}" type="presParOf" srcId="{1BDA2D76-2B03-4354-9D0F-303B809E3870}" destId="{CE0FE564-4F04-4F86-97BD-4AFDD6599B5D}" srcOrd="2" destOrd="0" presId="urn:microsoft.com/office/officeart/2005/8/layout/hierarchy4"/>
    <dgm:cxn modelId="{0FC8A491-89F8-014C-82AA-AE0DAC891D80}" type="presParOf" srcId="{CE0FE564-4F04-4F86-97BD-4AFDD6599B5D}" destId="{A07FEB94-F3DD-4933-94FF-3A5FD8B1A90F}" srcOrd="0" destOrd="0" presId="urn:microsoft.com/office/officeart/2005/8/layout/hierarchy4"/>
    <dgm:cxn modelId="{D273E615-6119-6149-88AB-9CD16EF50DE4}" type="presParOf" srcId="{A07FEB94-F3DD-4933-94FF-3A5FD8B1A90F}" destId="{DAD34FA2-7D7B-493D-9CFA-5DF52B079C3E}" srcOrd="0" destOrd="0" presId="urn:microsoft.com/office/officeart/2005/8/layout/hierarchy4"/>
    <dgm:cxn modelId="{CA88B166-89D2-754F-89FF-5264781C20FD}" type="presParOf" srcId="{A07FEB94-F3DD-4933-94FF-3A5FD8B1A90F}" destId="{EB9BB394-4305-4747-99C4-C53382E766AE}" srcOrd="1" destOrd="0" presId="urn:microsoft.com/office/officeart/2005/8/layout/hierarchy4"/>
    <dgm:cxn modelId="{43EB6606-7630-C84A-9FDF-200E3E6AC75F}" type="presParOf" srcId="{A07FEB94-F3DD-4933-94FF-3A5FD8B1A90F}" destId="{49DF0F73-9235-482D-B97E-DD6CB558CC3F}" srcOrd="2" destOrd="0" presId="urn:microsoft.com/office/officeart/2005/8/layout/hierarchy4"/>
    <dgm:cxn modelId="{F9A9A8C8-EBF4-354A-9692-666C9E889417}" type="presParOf" srcId="{49DF0F73-9235-482D-B97E-DD6CB558CC3F}" destId="{7A6913EE-41BA-4132-8781-43668DBE59CE}" srcOrd="0" destOrd="0" presId="urn:microsoft.com/office/officeart/2005/8/layout/hierarchy4"/>
    <dgm:cxn modelId="{E4B1C819-741A-5346-9EC1-1158D2EC26C7}" type="presParOf" srcId="{7A6913EE-41BA-4132-8781-43668DBE59CE}" destId="{9E5BBDC2-51A7-4E71-ABC2-266850FCD2E5}" srcOrd="0" destOrd="0" presId="urn:microsoft.com/office/officeart/2005/8/layout/hierarchy4"/>
    <dgm:cxn modelId="{F20FB74F-D475-D94F-AB39-3C8D4787CF37}" type="presParOf" srcId="{7A6913EE-41BA-4132-8781-43668DBE59CE}" destId="{D66125FD-AE39-496D-AA54-FE3031C18668}" srcOrd="1" destOrd="0" presId="urn:microsoft.com/office/officeart/2005/8/layout/hierarchy4"/>
    <dgm:cxn modelId="{3955A52D-DD35-B047-BF1C-925713A16756}" type="presParOf" srcId="{A12F7213-4EAE-4274-916A-F62A4325F7A6}" destId="{C00A2E9D-4A29-4103-B479-CB1784BF345B}" srcOrd="9" destOrd="0" presId="urn:microsoft.com/office/officeart/2005/8/layout/hierarchy4"/>
    <dgm:cxn modelId="{7560086D-6D1B-B74D-B821-CF8810B67225}" type="presParOf" srcId="{A12F7213-4EAE-4274-916A-F62A4325F7A6}" destId="{C4D90CE4-2AE8-4217-B38A-5F056E990188}" srcOrd="10" destOrd="0" presId="urn:microsoft.com/office/officeart/2005/8/layout/hierarchy4"/>
    <dgm:cxn modelId="{CE70D015-F89F-5043-9772-75D47F650625}" type="presParOf" srcId="{C4D90CE4-2AE8-4217-B38A-5F056E990188}" destId="{BDBAD6B8-6883-4329-A742-929B3CAF4145}" srcOrd="0" destOrd="0" presId="urn:microsoft.com/office/officeart/2005/8/layout/hierarchy4"/>
    <dgm:cxn modelId="{5286F0C9-939D-4C40-9B12-ABC3BF3ECC08}" type="presParOf" srcId="{C4D90CE4-2AE8-4217-B38A-5F056E990188}" destId="{9943F958-9876-480D-8441-E80348FBE83D}" srcOrd="1" destOrd="0" presId="urn:microsoft.com/office/officeart/2005/8/layout/hierarchy4"/>
    <dgm:cxn modelId="{C3E0A1EE-F4C4-CC42-8CF5-7A4ED7CE6CD2}" type="presParOf" srcId="{C4D90CE4-2AE8-4217-B38A-5F056E990188}" destId="{409D1A61-1DDB-46F4-9C67-A7801D673709}" srcOrd="2" destOrd="0" presId="urn:microsoft.com/office/officeart/2005/8/layout/hierarchy4"/>
    <dgm:cxn modelId="{12BAC636-54BD-F748-97DC-5EA8698E6CFC}" type="presParOf" srcId="{409D1A61-1DDB-46F4-9C67-A7801D673709}" destId="{BAB9CAA5-C2EB-408A-87E7-6A1CC87746CF}" srcOrd="0" destOrd="0" presId="urn:microsoft.com/office/officeart/2005/8/layout/hierarchy4"/>
    <dgm:cxn modelId="{67C5B866-1C1F-3247-9F58-93FC9B1FF4F9}" type="presParOf" srcId="{BAB9CAA5-C2EB-408A-87E7-6A1CC87746CF}" destId="{7BA0DB5A-275A-41BB-A4E4-EAFEEE2F6302}" srcOrd="0" destOrd="0" presId="urn:microsoft.com/office/officeart/2005/8/layout/hierarchy4"/>
    <dgm:cxn modelId="{E746B6E4-3386-BA47-8653-8350B1354E56}" type="presParOf" srcId="{BAB9CAA5-C2EB-408A-87E7-6A1CC87746CF}" destId="{B7C5A23E-BCF7-4504-816C-6551E6E553A5}" srcOrd="1" destOrd="0" presId="urn:microsoft.com/office/officeart/2005/8/layout/hierarchy4"/>
    <dgm:cxn modelId="{39E1C7F8-152E-2641-AAAE-C8C1F2350B4C}" type="presParOf" srcId="{BAB9CAA5-C2EB-408A-87E7-6A1CC87746CF}" destId="{DED914D1-477C-40FE-AC94-46C8F56B7178}" srcOrd="2" destOrd="0" presId="urn:microsoft.com/office/officeart/2005/8/layout/hierarchy4"/>
    <dgm:cxn modelId="{0BE9C095-DBE7-E640-9BE1-BA231C2772D5}" type="presParOf" srcId="{DED914D1-477C-40FE-AC94-46C8F56B7178}" destId="{55F0A7DC-ECB4-458B-8B4F-AEA36841B42A}" srcOrd="0" destOrd="0" presId="urn:microsoft.com/office/officeart/2005/8/layout/hierarchy4"/>
    <dgm:cxn modelId="{07383CB3-C644-3A43-84C4-BFDBD7B70F14}" type="presParOf" srcId="{55F0A7DC-ECB4-458B-8B4F-AEA36841B42A}" destId="{75EBF81C-2CFC-4F3E-B114-93B1C8FB1B8E}" srcOrd="0" destOrd="0" presId="urn:microsoft.com/office/officeart/2005/8/layout/hierarchy4"/>
    <dgm:cxn modelId="{52506FBE-92C7-D24C-AF14-CC22D0465968}" type="presParOf" srcId="{55F0A7DC-ECB4-458B-8B4F-AEA36841B42A}" destId="{0627B474-645C-46E7-A95B-362BEF462438}" srcOrd="1" destOrd="0" presId="urn:microsoft.com/office/officeart/2005/8/layout/hierarchy4"/>
    <dgm:cxn modelId="{F6D25971-CE4F-0A4D-9DDC-7FA02224E741}" type="presParOf" srcId="{55F0A7DC-ECB4-458B-8B4F-AEA36841B42A}" destId="{562655BD-1696-4314-989E-AD5431D7CA80}" srcOrd="2" destOrd="0" presId="urn:microsoft.com/office/officeart/2005/8/layout/hierarchy4"/>
    <dgm:cxn modelId="{8D011DF2-845D-D844-BAC9-0B9D5AEC22B5}" type="presParOf" srcId="{562655BD-1696-4314-989E-AD5431D7CA80}" destId="{946BC23D-F868-4DA4-9E60-46A4E3CCF745}" srcOrd="0" destOrd="0" presId="urn:microsoft.com/office/officeart/2005/8/layout/hierarchy4"/>
    <dgm:cxn modelId="{B4028221-9B51-BD40-B4B1-020AF9ADBA7F}" type="presParOf" srcId="{946BC23D-F868-4DA4-9E60-46A4E3CCF745}" destId="{7ADBDF58-D79A-4CF5-8489-3EA22FC48FF3}" srcOrd="0" destOrd="0" presId="urn:microsoft.com/office/officeart/2005/8/layout/hierarchy4"/>
    <dgm:cxn modelId="{4E3C4333-1BE5-0641-948B-24BEEA18767E}" type="presParOf" srcId="{946BC23D-F868-4DA4-9E60-46A4E3CCF745}" destId="{EF658DAA-6BB3-4467-8A73-21CD2479938A}" srcOrd="1" destOrd="0" presId="urn:microsoft.com/office/officeart/2005/8/layout/hierarchy4"/>
    <dgm:cxn modelId="{2B3719F5-B2D5-D14B-8AB9-F77E2918BE13}" type="presParOf" srcId="{946BC23D-F868-4DA4-9E60-46A4E3CCF745}" destId="{2809B04B-890A-400A-80AD-C7B0B36B66F1}" srcOrd="2" destOrd="0" presId="urn:microsoft.com/office/officeart/2005/8/layout/hierarchy4"/>
    <dgm:cxn modelId="{CD3FF658-E163-984B-82DF-7714E7DF88E2}" type="presParOf" srcId="{2809B04B-890A-400A-80AD-C7B0B36B66F1}" destId="{65EE5DB6-C66E-47F5-B9C0-0F80525882EF}" srcOrd="0" destOrd="0" presId="urn:microsoft.com/office/officeart/2005/8/layout/hierarchy4"/>
    <dgm:cxn modelId="{30A3D440-BD2E-BE4A-A43B-B47FC324216D}" type="presParOf" srcId="{65EE5DB6-C66E-47F5-B9C0-0F80525882EF}" destId="{61B67F3D-0CDD-47D3-AD70-B194B5A06BDB}" srcOrd="0" destOrd="0" presId="urn:microsoft.com/office/officeart/2005/8/layout/hierarchy4"/>
    <dgm:cxn modelId="{B0499B91-DD97-224A-BD35-DD3C6E9A0FA2}" type="presParOf" srcId="{65EE5DB6-C66E-47F5-B9C0-0F80525882EF}" destId="{1431239E-612A-4406-A6A1-66398EF8235E}" srcOrd="1" destOrd="0" presId="urn:microsoft.com/office/officeart/2005/8/layout/hierarchy4"/>
    <dgm:cxn modelId="{8B803935-4033-A14A-9881-6A22DB046DD5}" type="presParOf" srcId="{65EE5DB6-C66E-47F5-B9C0-0F80525882EF}" destId="{DD4B670E-FD26-4C4A-AD46-5A0D586CF081}" srcOrd="2" destOrd="0" presId="urn:microsoft.com/office/officeart/2005/8/layout/hierarchy4"/>
    <dgm:cxn modelId="{C52DE7BD-BC81-8D49-850E-3F549E402371}" type="presParOf" srcId="{DD4B670E-FD26-4C4A-AD46-5A0D586CF081}" destId="{0973CBA5-1261-4F11-8B5E-75DAAE979AC2}" srcOrd="0" destOrd="0" presId="urn:microsoft.com/office/officeart/2005/8/layout/hierarchy4"/>
    <dgm:cxn modelId="{304CAF10-3851-924B-8AF7-BB5CBA7D9BF4}" type="presParOf" srcId="{0973CBA5-1261-4F11-8B5E-75DAAE979AC2}" destId="{089AF2A1-24C5-439F-976B-A8A1A69169A3}" srcOrd="0" destOrd="0" presId="urn:microsoft.com/office/officeart/2005/8/layout/hierarchy4"/>
    <dgm:cxn modelId="{A44EA199-2294-C446-B45C-F4A00CCD3D26}" type="presParOf" srcId="{0973CBA5-1261-4F11-8B5E-75DAAE979AC2}" destId="{13D467FA-5425-462B-A912-D5E28BA3C478}" srcOrd="1" destOrd="0" presId="urn:microsoft.com/office/officeart/2005/8/layout/hierarchy4"/>
    <dgm:cxn modelId="{A74316ED-0AE8-3E4C-9151-2A92B42011F1}" type="presParOf" srcId="{0973CBA5-1261-4F11-8B5E-75DAAE979AC2}" destId="{9206756E-5255-4760-926D-ED4B9D8E2AAD}" srcOrd="2" destOrd="0" presId="urn:microsoft.com/office/officeart/2005/8/layout/hierarchy4"/>
    <dgm:cxn modelId="{75C9C636-984B-274E-A91C-48AF99E38BC4}" type="presParOf" srcId="{9206756E-5255-4760-926D-ED4B9D8E2AAD}" destId="{2371938E-3250-4672-B90B-D1664DF54245}" srcOrd="0" destOrd="0" presId="urn:microsoft.com/office/officeart/2005/8/layout/hierarchy4"/>
    <dgm:cxn modelId="{A6E14FA2-4BFA-A544-997F-75FCA3F5D6E8}" type="presParOf" srcId="{2371938E-3250-4672-B90B-D1664DF54245}" destId="{23EB84EA-2644-4682-BB64-787DF53219C4}" srcOrd="0" destOrd="0" presId="urn:microsoft.com/office/officeart/2005/8/layout/hierarchy4"/>
    <dgm:cxn modelId="{C55C6CF0-1893-2A46-B9B4-E1AFB962E0B4}" type="presParOf" srcId="{2371938E-3250-4672-B90B-D1664DF54245}" destId="{0B3BE3F3-BDF5-485F-920E-5E89A63A009D}" srcOrd="1" destOrd="0" presId="urn:microsoft.com/office/officeart/2005/8/layout/hierarchy4"/>
    <dgm:cxn modelId="{9D121C80-EA7C-2040-A119-AC58511A8AC8}" type="presParOf" srcId="{2371938E-3250-4672-B90B-D1664DF54245}" destId="{A7EDD697-10A8-4258-A984-960C10F3148A}" srcOrd="2" destOrd="0" presId="urn:microsoft.com/office/officeart/2005/8/layout/hierarchy4"/>
    <dgm:cxn modelId="{56E2F2AE-3484-5F4C-9140-550D91E27392}" type="presParOf" srcId="{A7EDD697-10A8-4258-A984-960C10F3148A}" destId="{0536E09B-8EC6-46F3-9C1E-15681D9971F4}" srcOrd="0" destOrd="0" presId="urn:microsoft.com/office/officeart/2005/8/layout/hierarchy4"/>
    <dgm:cxn modelId="{CBFA896D-D5D7-6A41-83F5-25075F74D09F}" type="presParOf" srcId="{0536E09B-8EC6-46F3-9C1E-15681D9971F4}" destId="{0D5AC346-E9D3-4649-BC05-FAB780AEE5AC}" srcOrd="0" destOrd="0" presId="urn:microsoft.com/office/officeart/2005/8/layout/hierarchy4"/>
    <dgm:cxn modelId="{62C72107-AD01-224F-9F31-83C3B683A871}" type="presParOf" srcId="{0536E09B-8EC6-46F3-9C1E-15681D9971F4}" destId="{C9FE6010-70A1-487F-A93D-58A45BF1DE93}" srcOrd="1" destOrd="0" presId="urn:microsoft.com/office/officeart/2005/8/layout/hierarchy4"/>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5E7BF-F845-492D-A4FA-4EE8A95B5D43}">
      <dsp:nvSpPr>
        <dsp:cNvPr id="0" name=""/>
        <dsp:cNvSpPr/>
      </dsp:nvSpPr>
      <dsp:spPr>
        <a:xfrm>
          <a:off x="55" y="41"/>
          <a:ext cx="11309239" cy="8353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kern="1200" dirty="0">
              <a:solidFill>
                <a:schemeClr val="tx1"/>
              </a:solidFill>
            </a:rPr>
            <a:t>Data Analytics Course</a:t>
          </a:r>
        </a:p>
      </dsp:txBody>
      <dsp:txXfrm>
        <a:off x="24522" y="24508"/>
        <a:ext cx="11260305" cy="786421"/>
      </dsp:txXfrm>
    </dsp:sp>
    <dsp:sp modelId="{0C156B78-C988-4777-A0F5-C31760AECB73}">
      <dsp:nvSpPr>
        <dsp:cNvPr id="0" name=""/>
        <dsp:cNvSpPr/>
      </dsp:nvSpPr>
      <dsp:spPr>
        <a:xfrm>
          <a:off x="55"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Time</a:t>
          </a:r>
        </a:p>
      </dsp:txBody>
      <dsp:txXfrm>
        <a:off x="15124" y="910457"/>
        <a:ext cx="1731425" cy="484344"/>
      </dsp:txXfrm>
    </dsp:sp>
    <dsp:sp modelId="{BF15B48F-5E09-467B-B8E3-594ACBA430BB}">
      <dsp:nvSpPr>
        <dsp:cNvPr id="0" name=""/>
        <dsp:cNvSpPr/>
      </dsp:nvSpPr>
      <dsp:spPr>
        <a:xfrm>
          <a:off x="55"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solidFill>
                <a:schemeClr val="tx1"/>
              </a:solidFill>
            </a:rPr>
            <a:t>9:00 -10:30 am</a:t>
          </a:r>
        </a:p>
      </dsp:txBody>
      <dsp:txXfrm>
        <a:off x="15124" y="1484933"/>
        <a:ext cx="1731425" cy="484344"/>
      </dsp:txXfrm>
    </dsp:sp>
    <dsp:sp modelId="{D6D69ACE-C2B3-4590-8229-14BF4553791A}">
      <dsp:nvSpPr>
        <dsp:cNvPr id="0" name=""/>
        <dsp:cNvSpPr/>
      </dsp:nvSpPr>
      <dsp:spPr>
        <a:xfrm>
          <a:off x="55"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10:30 -11:00 am</a:t>
          </a:r>
        </a:p>
      </dsp:txBody>
      <dsp:txXfrm>
        <a:off x="15124" y="2059408"/>
        <a:ext cx="1731425" cy="484344"/>
      </dsp:txXfrm>
    </dsp:sp>
    <dsp:sp modelId="{24A50673-E426-439D-87C7-9F288D4E2AC5}">
      <dsp:nvSpPr>
        <dsp:cNvPr id="0" name=""/>
        <dsp:cNvSpPr/>
      </dsp:nvSpPr>
      <dsp:spPr>
        <a:xfrm>
          <a:off x="55"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11:00 am - 12:30 pm</a:t>
          </a:r>
        </a:p>
      </dsp:txBody>
      <dsp:txXfrm>
        <a:off x="15124" y="2633883"/>
        <a:ext cx="1731425" cy="484344"/>
      </dsp:txXfrm>
    </dsp:sp>
    <dsp:sp modelId="{D3E67DF4-A019-4752-A16A-7A5539DB4493}">
      <dsp:nvSpPr>
        <dsp:cNvPr id="0" name=""/>
        <dsp:cNvSpPr/>
      </dsp:nvSpPr>
      <dsp:spPr>
        <a:xfrm>
          <a:off x="55"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12:30 – 1:30 pm</a:t>
          </a:r>
        </a:p>
      </dsp:txBody>
      <dsp:txXfrm>
        <a:off x="15124" y="3208358"/>
        <a:ext cx="1731425" cy="484344"/>
      </dsp:txXfrm>
    </dsp:sp>
    <dsp:sp modelId="{16483595-434C-48B3-9E69-0DF6F1054F39}">
      <dsp:nvSpPr>
        <dsp:cNvPr id="0" name=""/>
        <dsp:cNvSpPr/>
      </dsp:nvSpPr>
      <dsp:spPr>
        <a:xfrm>
          <a:off x="55"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1:30 - 3:00 pm</a:t>
          </a:r>
        </a:p>
      </dsp:txBody>
      <dsp:txXfrm>
        <a:off x="15124" y="3782833"/>
        <a:ext cx="1731425" cy="484344"/>
      </dsp:txXfrm>
    </dsp:sp>
    <dsp:sp modelId="{34A9ABD0-A24D-44E7-A432-72B9DE36550B}">
      <dsp:nvSpPr>
        <dsp:cNvPr id="0" name=""/>
        <dsp:cNvSpPr/>
      </dsp:nvSpPr>
      <dsp:spPr>
        <a:xfrm>
          <a:off x="55"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3:00 – 3:30 pm</a:t>
          </a:r>
        </a:p>
      </dsp:txBody>
      <dsp:txXfrm>
        <a:off x="15124" y="4357308"/>
        <a:ext cx="1731425" cy="484344"/>
      </dsp:txXfrm>
    </dsp:sp>
    <dsp:sp modelId="{6EBBC1D0-FF31-4AF8-9960-37B501498225}">
      <dsp:nvSpPr>
        <dsp:cNvPr id="0" name=""/>
        <dsp:cNvSpPr/>
      </dsp:nvSpPr>
      <dsp:spPr>
        <a:xfrm>
          <a:off x="55"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3</a:t>
          </a:r>
          <a:r>
            <a:rPr lang="en-US" sz="1300" b="1" kern="1200" dirty="0" smtClean="0">
              <a:solidFill>
                <a:schemeClr val="tx1"/>
              </a:solidFill>
            </a:rPr>
            <a:t>:30 </a:t>
          </a:r>
          <a:r>
            <a:rPr lang="en-US" sz="1300" b="1" kern="1200" dirty="0">
              <a:solidFill>
                <a:schemeClr val="tx1"/>
              </a:solidFill>
            </a:rPr>
            <a:t>– 5:00 pm</a:t>
          </a:r>
        </a:p>
      </dsp:txBody>
      <dsp:txXfrm>
        <a:off x="15124" y="4931784"/>
        <a:ext cx="1731425" cy="484344"/>
      </dsp:txXfrm>
    </dsp:sp>
    <dsp:sp modelId="{3D6C6DF3-6DEA-45CB-8056-5130B8C2F830}">
      <dsp:nvSpPr>
        <dsp:cNvPr id="0" name=""/>
        <dsp:cNvSpPr/>
      </dsp:nvSpPr>
      <dsp:spPr>
        <a:xfrm>
          <a:off x="1909590"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Course Introduction</a:t>
          </a:r>
        </a:p>
      </dsp:txBody>
      <dsp:txXfrm>
        <a:off x="1924659" y="910457"/>
        <a:ext cx="1731425" cy="484344"/>
      </dsp:txXfrm>
    </dsp:sp>
    <dsp:sp modelId="{23B15C06-665C-4104-9533-34A466D95F3B}">
      <dsp:nvSpPr>
        <dsp:cNvPr id="0" name=""/>
        <dsp:cNvSpPr/>
      </dsp:nvSpPr>
      <dsp:spPr>
        <a:xfrm>
          <a:off x="1909590"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solidFill>
                <a:schemeClr val="tx1"/>
              </a:solidFill>
            </a:rPr>
            <a:t>Lecture</a:t>
          </a:r>
        </a:p>
      </dsp:txBody>
      <dsp:txXfrm>
        <a:off x="1924659" y="1484933"/>
        <a:ext cx="1731425" cy="484344"/>
      </dsp:txXfrm>
    </dsp:sp>
    <dsp:sp modelId="{EF227751-9876-4DE5-9A51-15BFE9F7AAFC}">
      <dsp:nvSpPr>
        <dsp:cNvPr id="0" name=""/>
        <dsp:cNvSpPr/>
      </dsp:nvSpPr>
      <dsp:spPr>
        <a:xfrm>
          <a:off x="1909590"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1924659" y="2059408"/>
        <a:ext cx="1731425" cy="484344"/>
      </dsp:txXfrm>
    </dsp:sp>
    <dsp:sp modelId="{08A03FAA-6D57-4505-B64A-A616B319693E}">
      <dsp:nvSpPr>
        <dsp:cNvPr id="0" name=""/>
        <dsp:cNvSpPr/>
      </dsp:nvSpPr>
      <dsp:spPr>
        <a:xfrm>
          <a:off x="1909590"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Lecture / Intro to R</a:t>
          </a:r>
          <a:endParaRPr lang="en-US" sz="1300" b="1" kern="1200" dirty="0">
            <a:solidFill>
              <a:schemeClr val="tx1"/>
            </a:solidFill>
          </a:endParaRPr>
        </a:p>
      </dsp:txBody>
      <dsp:txXfrm>
        <a:off x="1924659" y="2633883"/>
        <a:ext cx="1731425" cy="484344"/>
      </dsp:txXfrm>
    </dsp:sp>
    <dsp:sp modelId="{734FEF1E-13AE-447C-890E-9D83DC8148C1}">
      <dsp:nvSpPr>
        <dsp:cNvPr id="0" name=""/>
        <dsp:cNvSpPr/>
      </dsp:nvSpPr>
      <dsp:spPr>
        <a:xfrm>
          <a:off x="1909590"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a:solidFill>
                <a:schemeClr val="tx1"/>
              </a:solidFill>
            </a:rPr>
            <a:t>Lunch</a:t>
          </a:r>
          <a:endParaRPr lang="en-US" sz="1300" b="1" kern="1200" dirty="0">
            <a:solidFill>
              <a:schemeClr val="tx1"/>
            </a:solidFill>
          </a:endParaRPr>
        </a:p>
      </dsp:txBody>
      <dsp:txXfrm>
        <a:off x="1924659" y="3208358"/>
        <a:ext cx="1731425" cy="484344"/>
      </dsp:txXfrm>
    </dsp:sp>
    <dsp:sp modelId="{7127821F-00D8-441F-84C6-B1528F686C67}">
      <dsp:nvSpPr>
        <dsp:cNvPr id="0" name=""/>
        <dsp:cNvSpPr/>
      </dsp:nvSpPr>
      <dsp:spPr>
        <a:xfrm>
          <a:off x="1909590"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Introduction to R</a:t>
          </a:r>
        </a:p>
      </dsp:txBody>
      <dsp:txXfrm>
        <a:off x="1924659" y="3782833"/>
        <a:ext cx="1731425" cy="484344"/>
      </dsp:txXfrm>
    </dsp:sp>
    <dsp:sp modelId="{A61D40C0-42C1-48BC-A3F8-5BCA49B8439C}">
      <dsp:nvSpPr>
        <dsp:cNvPr id="0" name=""/>
        <dsp:cNvSpPr/>
      </dsp:nvSpPr>
      <dsp:spPr>
        <a:xfrm>
          <a:off x="1909590"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1924659" y="4357308"/>
        <a:ext cx="1731425" cy="484344"/>
      </dsp:txXfrm>
    </dsp:sp>
    <dsp:sp modelId="{C6F42791-E45E-4ADE-BF4C-0EA09B3A6100}">
      <dsp:nvSpPr>
        <dsp:cNvPr id="0" name=""/>
        <dsp:cNvSpPr/>
      </dsp:nvSpPr>
      <dsp:spPr>
        <a:xfrm>
          <a:off x="1909590"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Introduction to R</a:t>
          </a:r>
          <a:endParaRPr lang="en-US" sz="1300" b="1" kern="1200" dirty="0">
            <a:solidFill>
              <a:schemeClr val="tx1"/>
            </a:solidFill>
          </a:endParaRPr>
        </a:p>
      </dsp:txBody>
      <dsp:txXfrm>
        <a:off x="1924659" y="4931784"/>
        <a:ext cx="1731425" cy="484344"/>
      </dsp:txXfrm>
    </dsp:sp>
    <dsp:sp modelId="{131126EA-7C67-456C-AF1F-48F0A5C21630}">
      <dsp:nvSpPr>
        <dsp:cNvPr id="0" name=""/>
        <dsp:cNvSpPr/>
      </dsp:nvSpPr>
      <dsp:spPr>
        <a:xfrm>
          <a:off x="3819125"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Statistics</a:t>
          </a:r>
        </a:p>
      </dsp:txBody>
      <dsp:txXfrm>
        <a:off x="3834194" y="910457"/>
        <a:ext cx="1731425" cy="484344"/>
      </dsp:txXfrm>
    </dsp:sp>
    <dsp:sp modelId="{E01551A7-897F-4304-A5C6-637F92BBBE51}">
      <dsp:nvSpPr>
        <dsp:cNvPr id="0" name=""/>
        <dsp:cNvSpPr/>
      </dsp:nvSpPr>
      <dsp:spPr>
        <a:xfrm>
          <a:off x="3819125"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solidFill>
                <a:schemeClr val="tx1"/>
              </a:solidFill>
            </a:rPr>
            <a:t>Lecture</a:t>
          </a:r>
        </a:p>
      </dsp:txBody>
      <dsp:txXfrm>
        <a:off x="3834194" y="1484933"/>
        <a:ext cx="1731425" cy="484344"/>
      </dsp:txXfrm>
    </dsp:sp>
    <dsp:sp modelId="{98B32A66-8A7F-48AC-ADBF-446797D396A8}">
      <dsp:nvSpPr>
        <dsp:cNvPr id="0" name=""/>
        <dsp:cNvSpPr/>
      </dsp:nvSpPr>
      <dsp:spPr>
        <a:xfrm>
          <a:off x="3819125"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3834194" y="2059408"/>
        <a:ext cx="1731425" cy="484344"/>
      </dsp:txXfrm>
    </dsp:sp>
    <dsp:sp modelId="{F79A0C87-750D-4926-9FEC-15CE4284F5EC}">
      <dsp:nvSpPr>
        <dsp:cNvPr id="0" name=""/>
        <dsp:cNvSpPr/>
      </dsp:nvSpPr>
      <dsp:spPr>
        <a:xfrm>
          <a:off x="3819125"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Lecture</a:t>
          </a:r>
        </a:p>
      </dsp:txBody>
      <dsp:txXfrm>
        <a:off x="3834194" y="2633883"/>
        <a:ext cx="1731425" cy="484344"/>
      </dsp:txXfrm>
    </dsp:sp>
    <dsp:sp modelId="{6829B6C8-F415-4C94-90B2-B41DD7568641}">
      <dsp:nvSpPr>
        <dsp:cNvPr id="0" name=""/>
        <dsp:cNvSpPr/>
      </dsp:nvSpPr>
      <dsp:spPr>
        <a:xfrm>
          <a:off x="3819125"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a:solidFill>
                <a:schemeClr val="tx1"/>
              </a:solidFill>
            </a:rPr>
            <a:t>Lunch</a:t>
          </a:r>
          <a:endParaRPr lang="en-US" sz="1300" b="1" kern="1200" dirty="0">
            <a:solidFill>
              <a:schemeClr val="tx1"/>
            </a:solidFill>
          </a:endParaRPr>
        </a:p>
      </dsp:txBody>
      <dsp:txXfrm>
        <a:off x="3834194" y="3208358"/>
        <a:ext cx="1731425" cy="484344"/>
      </dsp:txXfrm>
    </dsp:sp>
    <dsp:sp modelId="{3981215D-CD34-4634-B7D9-8DFECF62ECA4}">
      <dsp:nvSpPr>
        <dsp:cNvPr id="0" name=""/>
        <dsp:cNvSpPr/>
      </dsp:nvSpPr>
      <dsp:spPr>
        <a:xfrm>
          <a:off x="3819125"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Statistics in R</a:t>
          </a:r>
        </a:p>
      </dsp:txBody>
      <dsp:txXfrm>
        <a:off x="3834194" y="3782833"/>
        <a:ext cx="1731425" cy="484344"/>
      </dsp:txXfrm>
    </dsp:sp>
    <dsp:sp modelId="{926F6039-BD93-4057-AA56-726738D78E2A}">
      <dsp:nvSpPr>
        <dsp:cNvPr id="0" name=""/>
        <dsp:cNvSpPr/>
      </dsp:nvSpPr>
      <dsp:spPr>
        <a:xfrm>
          <a:off x="3819125"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3834194" y="4357308"/>
        <a:ext cx="1731425" cy="484344"/>
      </dsp:txXfrm>
    </dsp:sp>
    <dsp:sp modelId="{90619764-A797-4DD0-9A13-82B909811CFB}">
      <dsp:nvSpPr>
        <dsp:cNvPr id="0" name=""/>
        <dsp:cNvSpPr/>
      </dsp:nvSpPr>
      <dsp:spPr>
        <a:xfrm>
          <a:off x="3819125"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Statistics in R</a:t>
          </a:r>
        </a:p>
      </dsp:txBody>
      <dsp:txXfrm>
        <a:off x="3834194" y="4931784"/>
        <a:ext cx="1731425" cy="484344"/>
      </dsp:txXfrm>
    </dsp:sp>
    <dsp:sp modelId="{E05AA627-DD0B-44B0-8513-509EAC8CFD0D}">
      <dsp:nvSpPr>
        <dsp:cNvPr id="0" name=""/>
        <dsp:cNvSpPr/>
      </dsp:nvSpPr>
      <dsp:spPr>
        <a:xfrm>
          <a:off x="5728660"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Data Management</a:t>
          </a:r>
        </a:p>
      </dsp:txBody>
      <dsp:txXfrm>
        <a:off x="5743729" y="910457"/>
        <a:ext cx="1731425" cy="484344"/>
      </dsp:txXfrm>
    </dsp:sp>
    <dsp:sp modelId="{D08D99A2-5993-45EC-AFCC-0DCCA2B5ECAE}">
      <dsp:nvSpPr>
        <dsp:cNvPr id="0" name=""/>
        <dsp:cNvSpPr/>
      </dsp:nvSpPr>
      <dsp:spPr>
        <a:xfrm>
          <a:off x="5728660"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solidFill>
                <a:schemeClr val="tx1"/>
              </a:solidFill>
            </a:rPr>
            <a:t>Lecture</a:t>
          </a:r>
        </a:p>
      </dsp:txBody>
      <dsp:txXfrm>
        <a:off x="5743729" y="1484933"/>
        <a:ext cx="1731425" cy="484344"/>
      </dsp:txXfrm>
    </dsp:sp>
    <dsp:sp modelId="{49FA0ED6-F42C-4AA6-B8B8-BB4C356ED763}">
      <dsp:nvSpPr>
        <dsp:cNvPr id="0" name=""/>
        <dsp:cNvSpPr/>
      </dsp:nvSpPr>
      <dsp:spPr>
        <a:xfrm>
          <a:off x="5728660"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5743729" y="2059408"/>
        <a:ext cx="1731425" cy="484344"/>
      </dsp:txXfrm>
    </dsp:sp>
    <dsp:sp modelId="{20771019-94D8-4575-84AB-DA5C6384D9BB}">
      <dsp:nvSpPr>
        <dsp:cNvPr id="0" name=""/>
        <dsp:cNvSpPr/>
      </dsp:nvSpPr>
      <dsp:spPr>
        <a:xfrm>
          <a:off x="5728660"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Lecture</a:t>
          </a:r>
        </a:p>
      </dsp:txBody>
      <dsp:txXfrm>
        <a:off x="5743729" y="2633883"/>
        <a:ext cx="1731425" cy="484344"/>
      </dsp:txXfrm>
    </dsp:sp>
    <dsp:sp modelId="{8308D386-D17F-4D0C-ACFC-EF8D7D007B96}">
      <dsp:nvSpPr>
        <dsp:cNvPr id="0" name=""/>
        <dsp:cNvSpPr/>
      </dsp:nvSpPr>
      <dsp:spPr>
        <a:xfrm>
          <a:off x="5728660"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a:solidFill>
                <a:schemeClr val="tx1"/>
              </a:solidFill>
            </a:rPr>
            <a:t>Lunch</a:t>
          </a:r>
          <a:endParaRPr lang="en-US" sz="1300" b="1" kern="1200" dirty="0">
            <a:solidFill>
              <a:schemeClr val="tx1"/>
            </a:solidFill>
          </a:endParaRPr>
        </a:p>
      </dsp:txBody>
      <dsp:txXfrm>
        <a:off x="5743729" y="3208358"/>
        <a:ext cx="1731425" cy="484344"/>
      </dsp:txXfrm>
    </dsp:sp>
    <dsp:sp modelId="{65E82CDC-3730-4610-BEB4-EB59C83BE9D5}">
      <dsp:nvSpPr>
        <dsp:cNvPr id="0" name=""/>
        <dsp:cNvSpPr/>
      </dsp:nvSpPr>
      <dsp:spPr>
        <a:xfrm>
          <a:off x="5728660"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SQL with R</a:t>
          </a:r>
        </a:p>
      </dsp:txBody>
      <dsp:txXfrm>
        <a:off x="5743729" y="3782833"/>
        <a:ext cx="1731425" cy="484344"/>
      </dsp:txXfrm>
    </dsp:sp>
    <dsp:sp modelId="{17968E9F-E4D8-407F-B687-5F4897FE7FB6}">
      <dsp:nvSpPr>
        <dsp:cNvPr id="0" name=""/>
        <dsp:cNvSpPr/>
      </dsp:nvSpPr>
      <dsp:spPr>
        <a:xfrm>
          <a:off x="5728660"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5743729" y="4357308"/>
        <a:ext cx="1731425" cy="484344"/>
      </dsp:txXfrm>
    </dsp:sp>
    <dsp:sp modelId="{9908B0D1-9D57-4826-96F1-8943FB439CDA}">
      <dsp:nvSpPr>
        <dsp:cNvPr id="0" name=""/>
        <dsp:cNvSpPr/>
      </dsp:nvSpPr>
      <dsp:spPr>
        <a:xfrm>
          <a:off x="5728660"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SQL with R</a:t>
          </a:r>
        </a:p>
      </dsp:txBody>
      <dsp:txXfrm>
        <a:off x="5743729" y="4931784"/>
        <a:ext cx="1731425" cy="484344"/>
      </dsp:txXfrm>
    </dsp:sp>
    <dsp:sp modelId="{7BD03F99-702F-4FFF-9EBD-35CCB6FFA3BE}">
      <dsp:nvSpPr>
        <dsp:cNvPr id="0" name=""/>
        <dsp:cNvSpPr/>
      </dsp:nvSpPr>
      <dsp:spPr>
        <a:xfrm>
          <a:off x="7638195"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Machine Learning</a:t>
          </a:r>
        </a:p>
      </dsp:txBody>
      <dsp:txXfrm>
        <a:off x="7653264" y="910457"/>
        <a:ext cx="1731425" cy="484344"/>
      </dsp:txXfrm>
    </dsp:sp>
    <dsp:sp modelId="{2B68A5BE-713E-4A82-8B8C-092302F017AC}">
      <dsp:nvSpPr>
        <dsp:cNvPr id="0" name=""/>
        <dsp:cNvSpPr/>
      </dsp:nvSpPr>
      <dsp:spPr>
        <a:xfrm>
          <a:off x="7638195"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solidFill>
                <a:schemeClr val="tx1"/>
              </a:solidFill>
            </a:rPr>
            <a:t>Lecture</a:t>
          </a:r>
        </a:p>
      </dsp:txBody>
      <dsp:txXfrm>
        <a:off x="7653264" y="1484933"/>
        <a:ext cx="1731425" cy="484344"/>
      </dsp:txXfrm>
    </dsp:sp>
    <dsp:sp modelId="{AE838590-BB89-425B-9098-CEF7D5F29C16}">
      <dsp:nvSpPr>
        <dsp:cNvPr id="0" name=""/>
        <dsp:cNvSpPr/>
      </dsp:nvSpPr>
      <dsp:spPr>
        <a:xfrm>
          <a:off x="7638195"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7653264" y="2059408"/>
        <a:ext cx="1731425" cy="484344"/>
      </dsp:txXfrm>
    </dsp:sp>
    <dsp:sp modelId="{EA7AD627-4A38-4A6C-A56E-D5BCE1657AAD}">
      <dsp:nvSpPr>
        <dsp:cNvPr id="0" name=""/>
        <dsp:cNvSpPr/>
      </dsp:nvSpPr>
      <dsp:spPr>
        <a:xfrm>
          <a:off x="7638195"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Lecture</a:t>
          </a:r>
        </a:p>
      </dsp:txBody>
      <dsp:txXfrm>
        <a:off x="7653264" y="2633883"/>
        <a:ext cx="1731425" cy="484344"/>
      </dsp:txXfrm>
    </dsp:sp>
    <dsp:sp modelId="{2FCEBC8E-9816-4409-B4B4-2163B0D1E7EF}">
      <dsp:nvSpPr>
        <dsp:cNvPr id="0" name=""/>
        <dsp:cNvSpPr/>
      </dsp:nvSpPr>
      <dsp:spPr>
        <a:xfrm>
          <a:off x="7638195"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Lunch</a:t>
          </a:r>
        </a:p>
      </dsp:txBody>
      <dsp:txXfrm>
        <a:off x="7653264" y="3208358"/>
        <a:ext cx="1731425" cy="484344"/>
      </dsp:txXfrm>
    </dsp:sp>
    <dsp:sp modelId="{383AAEC8-80A4-494E-BA5D-BAC90D651BE4}">
      <dsp:nvSpPr>
        <dsp:cNvPr id="0" name=""/>
        <dsp:cNvSpPr/>
      </dsp:nvSpPr>
      <dsp:spPr>
        <a:xfrm>
          <a:off x="7638195"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Practicum</a:t>
          </a:r>
        </a:p>
      </dsp:txBody>
      <dsp:txXfrm>
        <a:off x="7653264" y="3782833"/>
        <a:ext cx="1731425" cy="484344"/>
      </dsp:txXfrm>
    </dsp:sp>
    <dsp:sp modelId="{DAD34FA2-7D7B-493D-9CFA-5DF52B079C3E}">
      <dsp:nvSpPr>
        <dsp:cNvPr id="0" name=""/>
        <dsp:cNvSpPr/>
      </dsp:nvSpPr>
      <dsp:spPr>
        <a:xfrm>
          <a:off x="7638195"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7653264" y="4357308"/>
        <a:ext cx="1731425" cy="484344"/>
      </dsp:txXfrm>
    </dsp:sp>
    <dsp:sp modelId="{9E5BBDC2-51A7-4E71-ABC2-266850FCD2E5}">
      <dsp:nvSpPr>
        <dsp:cNvPr id="0" name=""/>
        <dsp:cNvSpPr/>
      </dsp:nvSpPr>
      <dsp:spPr>
        <a:xfrm>
          <a:off x="7638195"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Practicum</a:t>
          </a:r>
        </a:p>
      </dsp:txBody>
      <dsp:txXfrm>
        <a:off x="7653264" y="4931784"/>
        <a:ext cx="1731425" cy="484344"/>
      </dsp:txXfrm>
    </dsp:sp>
    <dsp:sp modelId="{BDBAD6B8-6883-4329-A742-929B3CAF4145}">
      <dsp:nvSpPr>
        <dsp:cNvPr id="0" name=""/>
        <dsp:cNvSpPr/>
      </dsp:nvSpPr>
      <dsp:spPr>
        <a:xfrm>
          <a:off x="9547730"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Data Analysis</a:t>
          </a:r>
        </a:p>
      </dsp:txBody>
      <dsp:txXfrm>
        <a:off x="9562799" y="910457"/>
        <a:ext cx="1731425" cy="484344"/>
      </dsp:txXfrm>
    </dsp:sp>
    <dsp:sp modelId="{7BA0DB5A-275A-41BB-A4E4-EAFEEE2F6302}">
      <dsp:nvSpPr>
        <dsp:cNvPr id="0" name=""/>
        <dsp:cNvSpPr/>
      </dsp:nvSpPr>
      <dsp:spPr>
        <a:xfrm>
          <a:off x="9547730"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solidFill>
                <a:schemeClr val="tx1"/>
              </a:solidFill>
            </a:rPr>
            <a:t>Lecture</a:t>
          </a:r>
        </a:p>
      </dsp:txBody>
      <dsp:txXfrm>
        <a:off x="9562799" y="1484933"/>
        <a:ext cx="1731425" cy="484344"/>
      </dsp:txXfrm>
    </dsp:sp>
    <dsp:sp modelId="{75EBF81C-2CFC-4F3E-B114-93B1C8FB1B8E}">
      <dsp:nvSpPr>
        <dsp:cNvPr id="0" name=""/>
        <dsp:cNvSpPr/>
      </dsp:nvSpPr>
      <dsp:spPr>
        <a:xfrm>
          <a:off x="9547730"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9562799" y="2059408"/>
        <a:ext cx="1731425" cy="484344"/>
      </dsp:txXfrm>
    </dsp:sp>
    <dsp:sp modelId="{7ADBDF58-D79A-4CF5-8489-3EA22FC48FF3}">
      <dsp:nvSpPr>
        <dsp:cNvPr id="0" name=""/>
        <dsp:cNvSpPr/>
      </dsp:nvSpPr>
      <dsp:spPr>
        <a:xfrm>
          <a:off x="9547730"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Lecture</a:t>
          </a:r>
        </a:p>
      </dsp:txBody>
      <dsp:txXfrm>
        <a:off x="9562799" y="2633883"/>
        <a:ext cx="1731425" cy="484344"/>
      </dsp:txXfrm>
    </dsp:sp>
    <dsp:sp modelId="{61B67F3D-0CDD-47D3-AD70-B194B5A06BDB}">
      <dsp:nvSpPr>
        <dsp:cNvPr id="0" name=""/>
        <dsp:cNvSpPr/>
      </dsp:nvSpPr>
      <dsp:spPr>
        <a:xfrm>
          <a:off x="9547730"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Lunch</a:t>
          </a:r>
        </a:p>
      </dsp:txBody>
      <dsp:txXfrm>
        <a:off x="9562799" y="3208358"/>
        <a:ext cx="1731425" cy="484344"/>
      </dsp:txXfrm>
    </dsp:sp>
    <dsp:sp modelId="{089AF2A1-24C5-439F-976B-A8A1A69169A3}">
      <dsp:nvSpPr>
        <dsp:cNvPr id="0" name=""/>
        <dsp:cNvSpPr/>
      </dsp:nvSpPr>
      <dsp:spPr>
        <a:xfrm>
          <a:off x="9547730"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Practicum</a:t>
          </a:r>
          <a:endParaRPr lang="en-US" sz="1300" b="1" kern="1200" dirty="0">
            <a:solidFill>
              <a:schemeClr val="tx1"/>
            </a:solidFill>
          </a:endParaRPr>
        </a:p>
      </dsp:txBody>
      <dsp:txXfrm>
        <a:off x="9562799" y="3782833"/>
        <a:ext cx="1731425" cy="484344"/>
      </dsp:txXfrm>
    </dsp:sp>
    <dsp:sp modelId="{23EB84EA-2644-4682-BB64-787DF53219C4}">
      <dsp:nvSpPr>
        <dsp:cNvPr id="0" name=""/>
        <dsp:cNvSpPr/>
      </dsp:nvSpPr>
      <dsp:spPr>
        <a:xfrm>
          <a:off x="9547730"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9562799" y="4357308"/>
        <a:ext cx="1731425" cy="484344"/>
      </dsp:txXfrm>
    </dsp:sp>
    <dsp:sp modelId="{0D5AC346-E9D3-4649-BC05-FAB780AEE5AC}">
      <dsp:nvSpPr>
        <dsp:cNvPr id="0" name=""/>
        <dsp:cNvSpPr/>
      </dsp:nvSpPr>
      <dsp:spPr>
        <a:xfrm>
          <a:off x="9547730"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Review of What We’ve Learned</a:t>
          </a:r>
          <a:endParaRPr lang="en-US" sz="1300" b="1" kern="1200" dirty="0">
            <a:solidFill>
              <a:schemeClr val="tx1"/>
            </a:solidFill>
          </a:endParaRPr>
        </a:p>
      </dsp:txBody>
      <dsp:txXfrm>
        <a:off x="9562799" y="4931784"/>
        <a:ext cx="1731425" cy="48434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1"/>
            <a:ext cx="2971800" cy="466434"/>
          </a:xfrm>
          <a:prstGeom prst="rect">
            <a:avLst/>
          </a:prstGeom>
        </p:spPr>
        <p:txBody>
          <a:bodyPr vert="horz" lIns="91440" tIns="45720" rIns="91440" bIns="45720" rtlCol="0"/>
          <a:lstStyle>
            <a:lvl1pPr algn="r">
              <a:defRPr sz="1200"/>
            </a:lvl1pPr>
          </a:lstStyle>
          <a:p>
            <a:fld id="{84F9241B-8E67-4A13-A093-478F35C7307C}" type="datetimeFigureOut">
              <a:rPr lang="en-US" smtClean="0"/>
              <a:t>12/16/18</a:t>
            </a:fld>
            <a:endParaRPr lang="en-US" dirty="0"/>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BC76D227-FA3A-4CD4-8F06-9B646F8A83AD}" type="slidenum">
              <a:rPr lang="en-US" smtClean="0"/>
              <a:t>‹#›</a:t>
            </a:fld>
            <a:endParaRPr lang="en-US" dirty="0"/>
          </a:p>
        </p:txBody>
      </p:sp>
    </p:spTree>
    <p:extLst>
      <p:ext uri="{BB962C8B-B14F-4D97-AF65-F5344CB8AC3E}">
        <p14:creationId xmlns:p14="http://schemas.microsoft.com/office/powerpoint/2010/main" val="4177934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1"/>
            <a:ext cx="2971800" cy="466434"/>
          </a:xfrm>
          <a:prstGeom prst="rect">
            <a:avLst/>
          </a:prstGeom>
        </p:spPr>
        <p:txBody>
          <a:bodyPr vert="horz" lIns="91440" tIns="45720" rIns="91440" bIns="45720" rtlCol="0"/>
          <a:lstStyle>
            <a:lvl1pPr algn="r">
              <a:defRPr sz="1200"/>
            </a:lvl1pPr>
          </a:lstStyle>
          <a:p>
            <a:fld id="{B5F8969B-F016-40CE-99CF-DFD791E60418}" type="datetimeFigureOut">
              <a:rPr lang="en-US" smtClean="0"/>
              <a:t>12/16/18</a:t>
            </a:fld>
            <a:endParaRPr lang="en-US" dirty="0"/>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73892"/>
            <a:ext cx="5486400" cy="366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8E4E0B0E-7423-4679-BEC3-E07D28DC8F3D}" type="slidenum">
              <a:rPr lang="en-US" smtClean="0"/>
              <a:t>‹#›</a:t>
            </a:fld>
            <a:endParaRPr lang="en-US" dirty="0"/>
          </a:p>
        </p:txBody>
      </p:sp>
    </p:spTree>
    <p:extLst>
      <p:ext uri="{BB962C8B-B14F-4D97-AF65-F5344CB8AC3E}">
        <p14:creationId xmlns:p14="http://schemas.microsoft.com/office/powerpoint/2010/main" val="88547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1</a:t>
            </a:fld>
            <a:endParaRPr lang="en-US" dirty="0"/>
          </a:p>
        </p:txBody>
      </p:sp>
    </p:spTree>
    <p:extLst>
      <p:ext uri="{BB962C8B-B14F-4D97-AF65-F5344CB8AC3E}">
        <p14:creationId xmlns:p14="http://schemas.microsoft.com/office/powerpoint/2010/main" val="880648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w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A">
    <p:spTree>
      <p:nvGrpSpPr>
        <p:cNvPr id="1" name=""/>
        <p:cNvGrpSpPr/>
        <p:nvPr/>
      </p:nvGrpSpPr>
      <p:grpSpPr>
        <a:xfrm>
          <a:off x="0" y="0"/>
          <a:ext cx="0" cy="0"/>
          <a:chOff x="0" y="0"/>
          <a:chExt cx="0" cy="0"/>
        </a:xfrm>
      </p:grpSpPr>
      <p:sp>
        <p:nvSpPr>
          <p:cNvPr id="16" name="Rectangle 15"/>
          <p:cNvSpPr/>
          <p:nvPr userDrawn="1"/>
        </p:nvSpPr>
        <p:spPr>
          <a:xfrm>
            <a:off x="4049611" y="4673600"/>
            <a:ext cx="8155089" cy="218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4050393" y="0"/>
            <a:ext cx="8154307" cy="4711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500057" y="2157250"/>
            <a:ext cx="7126013" cy="2143864"/>
          </a:xfrm>
        </p:spPr>
        <p:txBody>
          <a:bodyPr>
            <a:normAutofit/>
          </a:bodyPr>
          <a:lstStyle>
            <a:lvl1pPr>
              <a:defRPr sz="6000">
                <a:solidFill>
                  <a:schemeClr val="bg1"/>
                </a:solidFill>
              </a:defRPr>
            </a:lvl1pPr>
          </a:lstStyle>
          <a:p>
            <a:r>
              <a:rPr lang="en-US" dirty="0"/>
              <a:t>CLICK TO EDIT MASTER TITLE STYLE</a:t>
            </a:r>
          </a:p>
        </p:txBody>
      </p:sp>
      <p:sp>
        <p:nvSpPr>
          <p:cNvPr id="4" name="Picture Placeholder 11"/>
          <p:cNvSpPr>
            <a:spLocks noGrp="1"/>
          </p:cNvSpPr>
          <p:nvPr>
            <p:ph type="pic" sz="quarter" idx="12"/>
          </p:nvPr>
        </p:nvSpPr>
        <p:spPr>
          <a:xfrm>
            <a:off x="0" y="0"/>
            <a:ext cx="4059936" cy="6858000"/>
          </a:xfrm>
          <a:ln>
            <a:noFill/>
          </a:ln>
        </p:spPr>
        <p:txBody>
          <a:bodyPr/>
          <a:lstStyle/>
          <a:p>
            <a:endParaRPr lang="en-US" dirty="0"/>
          </a:p>
        </p:txBody>
      </p:sp>
      <p:sp>
        <p:nvSpPr>
          <p:cNvPr id="7" name="Text Placeholder 6"/>
          <p:cNvSpPr>
            <a:spLocks noGrp="1"/>
          </p:cNvSpPr>
          <p:nvPr>
            <p:ph type="body" sz="quarter" idx="13"/>
          </p:nvPr>
        </p:nvSpPr>
        <p:spPr>
          <a:xfrm>
            <a:off x="4500058" y="5136641"/>
            <a:ext cx="7126012" cy="1149859"/>
          </a:xfrm>
        </p:spPr>
        <p:txBody>
          <a:bodyPr>
            <a:normAutofit/>
          </a:bodyPr>
          <a:lstStyle>
            <a:lvl1pPr marL="0" indent="0" algn="l">
              <a:buNone/>
              <a:defRPr sz="2200">
                <a:solidFill>
                  <a:srgbClr val="FFFFFF"/>
                </a:solidFill>
              </a:defRPr>
            </a:lvl1pPr>
          </a:lstStyle>
          <a:p>
            <a:pPr lvl="0"/>
            <a:r>
              <a:rPr lang="en-US" dirty="0"/>
              <a:t>Edit Master text styles</a:t>
            </a:r>
          </a:p>
        </p:txBody>
      </p:sp>
      <p:pic>
        <p:nvPicPr>
          <p:cNvPr id="15" name="Picture 14" descr="ODU_sig_REV-01.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00057" y="372102"/>
            <a:ext cx="2081050" cy="874892"/>
          </a:xfrm>
          <a:prstGeom prst="rect">
            <a:avLst/>
          </a:prstGeom>
        </p:spPr>
      </p:pic>
      <p:sp>
        <p:nvSpPr>
          <p:cNvPr id="8" name="Text Placeholder 6"/>
          <p:cNvSpPr>
            <a:spLocks noGrp="1"/>
          </p:cNvSpPr>
          <p:nvPr>
            <p:ph type="body" sz="quarter" idx="14"/>
          </p:nvPr>
        </p:nvSpPr>
        <p:spPr>
          <a:xfrm>
            <a:off x="8534400" y="764868"/>
            <a:ext cx="3098800" cy="430926"/>
          </a:xfrm>
        </p:spPr>
        <p:txBody>
          <a:bodyPr anchor="ctr">
            <a:normAutofit/>
          </a:bodyPr>
          <a:lstStyle>
            <a:lvl1pPr marL="0" indent="0" algn="r">
              <a:buNone/>
              <a:defRPr sz="1600">
                <a:solidFill>
                  <a:schemeClr val="bg1"/>
                </a:solidFill>
              </a:defRPr>
            </a:lvl1pPr>
          </a:lstStyle>
          <a:p>
            <a:pPr lvl="0"/>
            <a:r>
              <a:rPr lang="en-US" dirty="0"/>
              <a:t>Edit Master text styles</a:t>
            </a:r>
          </a:p>
        </p:txBody>
      </p:sp>
      <p:cxnSp>
        <p:nvCxnSpPr>
          <p:cNvPr id="17" name="Straight Connector 16"/>
          <p:cNvCxnSpPr/>
          <p:nvPr userDrawn="1"/>
        </p:nvCxnSpPr>
        <p:spPr>
          <a:xfrm>
            <a:off x="4054348" y="4711700"/>
            <a:ext cx="8132064"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77816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2 Content">
    <p:spTree>
      <p:nvGrpSpPr>
        <p:cNvPr id="1" name=""/>
        <p:cNvGrpSpPr/>
        <p:nvPr/>
      </p:nvGrpSpPr>
      <p:grpSpPr>
        <a:xfrm>
          <a:off x="0" y="0"/>
          <a:ext cx="0" cy="0"/>
          <a:chOff x="0" y="0"/>
          <a:chExt cx="0" cy="0"/>
        </a:xfrm>
      </p:grpSpPr>
      <p:sp>
        <p:nvSpPr>
          <p:cNvPr id="8" name="Rectangle 7"/>
          <p:cNvSpPr/>
          <p:nvPr userDrawn="1"/>
        </p:nvSpPr>
        <p:spPr>
          <a:xfrm>
            <a:off x="6085114" y="1468315"/>
            <a:ext cx="5645500" cy="47086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615" y="1468315"/>
            <a:ext cx="5645499"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dirty="0"/>
          </a:p>
        </p:txBody>
      </p:sp>
      <p:sp>
        <p:nvSpPr>
          <p:cNvPr id="7" name="Text Placeholder 6"/>
          <p:cNvSpPr>
            <a:spLocks noGrp="1"/>
          </p:cNvSpPr>
          <p:nvPr>
            <p:ph type="body" sz="quarter" idx="13"/>
          </p:nvPr>
        </p:nvSpPr>
        <p:spPr>
          <a:xfrm>
            <a:off x="6356579" y="1741488"/>
            <a:ext cx="5127625" cy="4179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6206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Rectangle 7"/>
          <p:cNvSpPr/>
          <p:nvPr userDrawn="1"/>
        </p:nvSpPr>
        <p:spPr>
          <a:xfrm>
            <a:off x="6085114" y="1468315"/>
            <a:ext cx="5645500" cy="47086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615" y="1468315"/>
            <a:ext cx="5645499"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dirty="0"/>
          </a:p>
        </p:txBody>
      </p:sp>
      <p:sp>
        <p:nvSpPr>
          <p:cNvPr id="7" name="Text Placeholder 6"/>
          <p:cNvSpPr>
            <a:spLocks noGrp="1"/>
          </p:cNvSpPr>
          <p:nvPr>
            <p:ph type="body" sz="quarter" idx="13"/>
          </p:nvPr>
        </p:nvSpPr>
        <p:spPr>
          <a:xfrm>
            <a:off x="6356579" y="1741488"/>
            <a:ext cx="5127625" cy="4179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62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id with Title and Content A">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3254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id with Title and Content B">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0076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id with Title and Content C">
    <p:spTree>
      <p:nvGrpSpPr>
        <p:cNvPr id="1" name=""/>
        <p:cNvGrpSpPr/>
        <p:nvPr/>
      </p:nvGrpSpPr>
      <p:grpSpPr>
        <a:xfrm>
          <a:off x="0" y="0"/>
          <a:ext cx="0" cy="0"/>
          <a:chOff x="0" y="0"/>
          <a:chExt cx="0" cy="0"/>
        </a:xfrm>
      </p:grpSpPr>
      <p:sp>
        <p:nvSpPr>
          <p:cNvPr id="16" name="Rectangle 15"/>
          <p:cNvSpPr/>
          <p:nvPr userDrawn="1"/>
        </p:nvSpPr>
        <p:spPr>
          <a:xfrm>
            <a:off x="6034093" y="-2654"/>
            <a:ext cx="6157906" cy="68618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725" y="2287034"/>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lvl1pPr>
              <a:defRPr>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767223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id with Title and Content D">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590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id with Title and Content E">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642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 Light Blu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2" name="Picture 11"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824829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 Aqua">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2886603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 Green">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6788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621" y="2409059"/>
            <a:ext cx="6862380" cy="2301766"/>
          </a:xfrm>
        </p:spPr>
        <p:txBody>
          <a:bodyPr>
            <a:normAutofit/>
          </a:bodyPr>
          <a:lstStyle>
            <a:lvl1pPr>
              <a:defRPr sz="6000"/>
            </a:lvl1pPr>
          </a:lstStyle>
          <a:p>
            <a:r>
              <a:rPr lang="en-US" dirty="0"/>
              <a:t>CLICK TO EDIT MASTER TITLE STYLE</a:t>
            </a:r>
          </a:p>
        </p:txBody>
      </p:sp>
      <p:sp>
        <p:nvSpPr>
          <p:cNvPr id="4" name="Picture Placeholder 11"/>
          <p:cNvSpPr>
            <a:spLocks noGrp="1"/>
          </p:cNvSpPr>
          <p:nvPr>
            <p:ph type="pic" sz="quarter" idx="12"/>
          </p:nvPr>
        </p:nvSpPr>
        <p:spPr>
          <a:xfrm>
            <a:off x="8132064" y="0"/>
            <a:ext cx="4059936" cy="6858000"/>
          </a:xfrm>
        </p:spPr>
        <p:txBody>
          <a:bodyPr/>
          <a:lstStyle/>
          <a:p>
            <a:endParaRPr lang="en-US" dirty="0"/>
          </a:p>
        </p:txBody>
      </p:sp>
      <p:sp>
        <p:nvSpPr>
          <p:cNvPr id="7" name="Text Placeholder 6"/>
          <p:cNvSpPr>
            <a:spLocks noGrp="1"/>
          </p:cNvSpPr>
          <p:nvPr>
            <p:ph type="body" sz="quarter" idx="13"/>
          </p:nvPr>
        </p:nvSpPr>
        <p:spPr>
          <a:xfrm>
            <a:off x="630620" y="5016500"/>
            <a:ext cx="6875080" cy="1282700"/>
          </a:xfrm>
        </p:spPr>
        <p:txBody>
          <a:bodyPr>
            <a:normAutofit/>
          </a:bodyPr>
          <a:lstStyle>
            <a:lvl1pPr marL="0" indent="0" algn="l">
              <a:buNone/>
              <a:defRPr sz="2200">
                <a:solidFill>
                  <a:schemeClr val="accent1"/>
                </a:solidFill>
              </a:defRPr>
            </a:lvl1pPr>
          </a:lstStyle>
          <a:p>
            <a:pPr lvl="0"/>
            <a:r>
              <a:rPr lang="en-US" dirty="0"/>
              <a:t>Edit Master text styles</a:t>
            </a:r>
          </a:p>
        </p:txBody>
      </p:sp>
      <p:sp>
        <p:nvSpPr>
          <p:cNvPr id="8" name="Text Placeholder 6"/>
          <p:cNvSpPr>
            <a:spLocks noGrp="1"/>
          </p:cNvSpPr>
          <p:nvPr>
            <p:ph type="body" sz="quarter" idx="14"/>
          </p:nvPr>
        </p:nvSpPr>
        <p:spPr>
          <a:xfrm>
            <a:off x="4046921" y="777568"/>
            <a:ext cx="3458779" cy="340032"/>
          </a:xfrm>
        </p:spPr>
        <p:txBody>
          <a:bodyPr anchor="ctr">
            <a:normAutofit/>
          </a:bodyPr>
          <a:lstStyle>
            <a:lvl1pPr marL="0" indent="0" algn="r">
              <a:buNone/>
              <a:defRPr sz="1600">
                <a:solidFill>
                  <a:schemeClr val="bg1">
                    <a:lumMod val="50000"/>
                  </a:schemeClr>
                </a:solidFill>
              </a:defRPr>
            </a:lvl1pPr>
          </a:lstStyle>
          <a:p>
            <a:pPr lvl="0"/>
            <a:r>
              <a:rPr lang="en-US" dirty="0"/>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0620" y="363089"/>
            <a:ext cx="2081048" cy="871876"/>
          </a:xfrm>
          <a:prstGeom prst="rect">
            <a:avLst/>
          </a:prstGeom>
        </p:spPr>
      </p:pic>
    </p:spTree>
    <p:extLst>
      <p:ext uri="{BB962C8B-B14F-4D97-AF65-F5344CB8AC3E}">
        <p14:creationId xmlns:p14="http://schemas.microsoft.com/office/powerpoint/2010/main" val="1407866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 Orang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595160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5_Section Divider - Purpl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257768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ontent - Light Blu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815279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ontent - Blu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05473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ontent - Aqua">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17635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ontent - Green">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782528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ontent - Orang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9525352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ontent - Purple">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186596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Section - Content and Picture A">
    <p:spTree>
      <p:nvGrpSpPr>
        <p:cNvPr id="1" name=""/>
        <p:cNvGrpSpPr/>
        <p:nvPr/>
      </p:nvGrpSpPr>
      <p:grpSpPr>
        <a:xfrm>
          <a:off x="0" y="0"/>
          <a:ext cx="0" cy="0"/>
          <a:chOff x="0" y="0"/>
          <a:chExt cx="0" cy="0"/>
        </a:xfrm>
      </p:grpSpPr>
      <p:sp>
        <p:nvSpPr>
          <p:cNvPr id="6" name="Rectangle 5"/>
          <p:cNvSpPr/>
          <p:nvPr userDrawn="1"/>
        </p:nvSpPr>
        <p:spPr>
          <a:xfrm>
            <a:off x="-8789" y="0"/>
            <a:ext cx="402535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39616" y="365126"/>
            <a:ext cx="3314700" cy="182416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D4F7D0B0-7E7B-4879-A888-F5F2D3156A72}" type="slidenum">
              <a:rPr lang="en-US" smtClean="0"/>
              <a:pPr/>
              <a:t>‹#›</a:t>
            </a:fld>
            <a:endParaRPr lang="en-US" dirty="0"/>
          </a:p>
        </p:txBody>
      </p:sp>
      <p:sp>
        <p:nvSpPr>
          <p:cNvPr id="12" name="Picture Placeholder 11"/>
          <p:cNvSpPr>
            <a:spLocks noGrp="1"/>
          </p:cNvSpPr>
          <p:nvPr>
            <p:ph type="pic" sz="quarter" idx="12"/>
          </p:nvPr>
        </p:nvSpPr>
        <p:spPr>
          <a:xfrm>
            <a:off x="4016567" y="0"/>
            <a:ext cx="4059935" cy="6858000"/>
          </a:xfrm>
        </p:spPr>
        <p:txBody>
          <a:bodyPr/>
          <a:lstStyle/>
          <a:p>
            <a:endParaRPr lang="en-US" dirty="0"/>
          </a:p>
        </p:txBody>
      </p:sp>
      <p:sp>
        <p:nvSpPr>
          <p:cNvPr id="14" name="Text Placeholder 13"/>
          <p:cNvSpPr>
            <a:spLocks noGrp="1"/>
          </p:cNvSpPr>
          <p:nvPr>
            <p:ph type="body" sz="quarter" idx="13"/>
          </p:nvPr>
        </p:nvSpPr>
        <p:spPr>
          <a:xfrm>
            <a:off x="439739" y="2453054"/>
            <a:ext cx="3314578" cy="3754071"/>
          </a:xfrm>
        </p:spPr>
        <p:txBody>
          <a:bodyPr>
            <a:normAutofit/>
          </a:bodyPr>
          <a:lstStyle>
            <a:lvl1pPr>
              <a:defRPr sz="1800">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8" name="Content Placeholder 17"/>
          <p:cNvSpPr>
            <a:spLocks noGrp="1"/>
          </p:cNvSpPr>
          <p:nvPr>
            <p:ph sz="quarter" idx="15"/>
          </p:nvPr>
        </p:nvSpPr>
        <p:spPr>
          <a:xfrm>
            <a:off x="8450317" y="2764221"/>
            <a:ext cx="3298771" cy="34698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p:cNvSpPr>
            <a:spLocks noGrp="1"/>
          </p:cNvSpPr>
          <p:nvPr>
            <p:ph type="body" sz="quarter" idx="16"/>
          </p:nvPr>
        </p:nvSpPr>
        <p:spPr>
          <a:xfrm>
            <a:off x="8450317" y="861646"/>
            <a:ext cx="3298771" cy="1780338"/>
          </a:xfrm>
        </p:spPr>
        <p:txBody>
          <a:bodyPr anchor="ctr">
            <a:normAutofit/>
          </a:bodyPr>
          <a:lstStyle>
            <a:lvl1pPr marL="0" indent="0">
              <a:buFont typeface="Arial" panose="020B0604020202020204" pitchFamily="34" charset="0"/>
              <a:buNone/>
              <a:defRPr sz="28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Tree>
    <p:extLst>
      <p:ext uri="{BB962C8B-B14F-4D97-AF65-F5344CB8AC3E}">
        <p14:creationId xmlns:p14="http://schemas.microsoft.com/office/powerpoint/2010/main" val="37761534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 Section - Content and Picture B">
    <p:spTree>
      <p:nvGrpSpPr>
        <p:cNvPr id="1" name=""/>
        <p:cNvGrpSpPr/>
        <p:nvPr/>
      </p:nvGrpSpPr>
      <p:grpSpPr>
        <a:xfrm>
          <a:off x="0" y="0"/>
          <a:ext cx="0" cy="0"/>
          <a:chOff x="0" y="0"/>
          <a:chExt cx="0" cy="0"/>
        </a:xfrm>
      </p:grpSpPr>
      <p:sp>
        <p:nvSpPr>
          <p:cNvPr id="6" name="Rectangle 5"/>
          <p:cNvSpPr/>
          <p:nvPr userDrawn="1"/>
        </p:nvSpPr>
        <p:spPr>
          <a:xfrm>
            <a:off x="8081018" y="0"/>
            <a:ext cx="4115498"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524907" y="365126"/>
            <a:ext cx="3314700" cy="182416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2" name="Picture Placeholder 11"/>
          <p:cNvSpPr>
            <a:spLocks noGrp="1"/>
          </p:cNvSpPr>
          <p:nvPr>
            <p:ph type="pic" sz="quarter" idx="12"/>
          </p:nvPr>
        </p:nvSpPr>
        <p:spPr>
          <a:xfrm>
            <a:off x="4023181" y="0"/>
            <a:ext cx="4059935" cy="6858000"/>
          </a:xfrm>
        </p:spPr>
        <p:txBody>
          <a:bodyPr/>
          <a:lstStyle/>
          <a:p>
            <a:endParaRPr lang="en-US" dirty="0"/>
          </a:p>
        </p:txBody>
      </p:sp>
      <p:sp>
        <p:nvSpPr>
          <p:cNvPr id="14" name="Text Placeholder 13"/>
          <p:cNvSpPr>
            <a:spLocks noGrp="1"/>
          </p:cNvSpPr>
          <p:nvPr>
            <p:ph type="body" sz="quarter" idx="13"/>
          </p:nvPr>
        </p:nvSpPr>
        <p:spPr>
          <a:xfrm>
            <a:off x="8525030" y="2453054"/>
            <a:ext cx="3314578" cy="3754071"/>
          </a:xfrm>
        </p:spPr>
        <p:txBody>
          <a:bodyPr>
            <a:normAutofit/>
          </a:bodyPr>
          <a:lstStyle>
            <a:lvl1pPr>
              <a:defRPr sz="1800">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8" name="Content Placeholder 17"/>
          <p:cNvSpPr>
            <a:spLocks noGrp="1"/>
          </p:cNvSpPr>
          <p:nvPr>
            <p:ph sz="quarter" idx="15"/>
          </p:nvPr>
        </p:nvSpPr>
        <p:spPr>
          <a:xfrm>
            <a:off x="439616" y="2764221"/>
            <a:ext cx="3298771" cy="34698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p:cNvSpPr>
            <a:spLocks noGrp="1"/>
          </p:cNvSpPr>
          <p:nvPr>
            <p:ph type="body" sz="quarter" idx="16"/>
          </p:nvPr>
        </p:nvSpPr>
        <p:spPr>
          <a:xfrm>
            <a:off x="439616" y="861646"/>
            <a:ext cx="3298771" cy="1780338"/>
          </a:xfrm>
        </p:spPr>
        <p:txBody>
          <a:bodyPr anchor="ctr">
            <a:normAutofit/>
          </a:bodyPr>
          <a:lstStyle>
            <a:lvl1pPr marL="0" indent="0">
              <a:buFont typeface="Arial" panose="020B0604020202020204" pitchFamily="34" charset="0"/>
              <a:buNone/>
              <a:defRPr sz="28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23607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121989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
              <a:defRPr>
                <a:solidFill>
                  <a:schemeClr val="bg1"/>
                </a:solidFill>
              </a:defRPr>
            </a:lvl1pPr>
            <a:lvl2pPr marL="685800" indent="-228600">
              <a:buClr>
                <a:schemeClr val="accent2"/>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5" name="Picture 4"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345608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Blue">
    <p:spTree>
      <p:nvGrpSpPr>
        <p:cNvPr id="1" name=""/>
        <p:cNvGrpSpPr/>
        <p:nvPr/>
      </p:nvGrpSpPr>
      <p:grpSpPr>
        <a:xfrm>
          <a:off x="0" y="0"/>
          <a:ext cx="0" cy="0"/>
          <a:chOff x="0" y="0"/>
          <a:chExt cx="0" cy="0"/>
        </a:xfrm>
      </p:grpSpPr>
      <p:sp>
        <p:nvSpPr>
          <p:cNvPr id="6"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Slide Number Placeholder 2"/>
          <p:cNvSpPr>
            <a:spLocks noGrp="1"/>
          </p:cNvSpPr>
          <p:nvPr>
            <p:ph type="sldNum" sz="quarter" idx="10"/>
          </p:nvPr>
        </p:nvSpPr>
        <p:spPr/>
        <p:txBody>
          <a:bodyPr/>
          <a:lstStyle>
            <a:lvl1pPr>
              <a:defRPr>
                <a:solidFill>
                  <a:srgbClr val="FFFFFF"/>
                </a:solidFill>
              </a:defRPr>
            </a:lvl1pPr>
          </a:lstStyle>
          <a:p>
            <a:fld id="{D4F7D0B0-7E7B-4879-A888-F5F2D3156A72}" type="slidenum">
              <a:rPr lang="en-US" smtClean="0"/>
              <a:pPr/>
              <a:t>‹#›</a:t>
            </a:fld>
            <a:endParaRPr lang="en-US" dirty="0"/>
          </a:p>
        </p:txBody>
      </p:sp>
      <p:sp>
        <p:nvSpPr>
          <p:cNvPr id="17"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20"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22519676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ustom LayoutWidescreen Photo and Content - Ligh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2"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1868698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Light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chemeClr val="bg2">
                    <a:lumMod val="50000"/>
                  </a:schemeClr>
                </a:solidFill>
              </a:rPr>
              <a:pPr/>
              <a:t>‹#›</a:t>
            </a:fld>
            <a:endParaRPr lang="en-US" dirty="0">
              <a:solidFill>
                <a:schemeClr val="bg2">
                  <a:lumMod val="50000"/>
                </a:schemeClr>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chemeClr val="tx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Oran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Purp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D4F7D0B0-7E7B-4879-A888-F5F2D3156A72}" type="slidenum">
              <a:rPr lang="en-US" smtClean="0"/>
              <a:pPr/>
              <a:t>‹#›</a:t>
            </a:fld>
            <a:endParaRPr lang="en-US" dirty="0"/>
          </a:p>
        </p:txBody>
      </p:sp>
    </p:spTree>
    <p:extLst>
      <p:ext uri="{BB962C8B-B14F-4D97-AF65-F5344CB8AC3E}">
        <p14:creationId xmlns:p14="http://schemas.microsoft.com/office/powerpoint/2010/main" val="2836138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0"/>
            <a:ext cx="1219651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7" name="Picture 6"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807792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Blue">
    <p:spTree>
      <p:nvGrpSpPr>
        <p:cNvPr id="1" name=""/>
        <p:cNvGrpSpPr/>
        <p:nvPr/>
      </p:nvGrpSpPr>
      <p:grpSpPr>
        <a:xfrm>
          <a:off x="0" y="0"/>
          <a:ext cx="0" cy="0"/>
          <a:chOff x="0" y="0"/>
          <a:chExt cx="0" cy="0"/>
        </a:xfrm>
      </p:grpSpPr>
      <p:sp>
        <p:nvSpPr>
          <p:cNvPr id="4" name="Rectangle 3"/>
          <p:cNvSpPr/>
          <p:nvPr userDrawn="1"/>
        </p:nvSpPr>
        <p:spPr>
          <a:xfrm>
            <a:off x="8139004" y="0"/>
            <a:ext cx="4059936" cy="3484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2" name="Title 1"/>
          <p:cNvSpPr>
            <a:spLocks noGrp="1"/>
          </p:cNvSpPr>
          <p:nvPr>
            <p:ph type="title"/>
          </p:nvPr>
        </p:nvSpPr>
        <p:spPr>
          <a:xfrm>
            <a:off x="439615" y="365126"/>
            <a:ext cx="7373425" cy="971306"/>
          </a:xfrm>
        </p:spPr>
        <p:txBody>
          <a:bodyPr/>
          <a:lstStyle/>
          <a:p>
            <a:r>
              <a:rPr lang="en-US" dirty="0"/>
              <a:t>Click to edit Master title style</a:t>
            </a:r>
          </a:p>
        </p:txBody>
      </p:sp>
      <p:sp>
        <p:nvSpPr>
          <p:cNvPr id="3"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29591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Ligh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633395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51445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Light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2064" y="0"/>
            <a:ext cx="4059936" cy="348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tx1"/>
              </a:buClr>
              <a:buNone/>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4423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Oran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420467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Purp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39447265"/>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 Id="rId3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C183D7F6-B498-43B3-948B-1728B52AA6E4}">
                <adec:decorative xmlns:adec="http://schemas.microsoft.com/office/drawing/2017/decorative" xmlns="" val="0"/>
              </a:ext>
            </a:extLst>
          </p:cNvPr>
          <p:cNvSpPr>
            <a:spLocks noGrp="1"/>
          </p:cNvSpPr>
          <p:nvPr>
            <p:ph type="title"/>
          </p:nvPr>
        </p:nvSpPr>
        <p:spPr>
          <a:xfrm>
            <a:off x="439615" y="365126"/>
            <a:ext cx="11309839" cy="97130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39615" y="1468315"/>
            <a:ext cx="11309839" cy="470864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006254" y="6356350"/>
            <a:ext cx="2743200" cy="365125"/>
          </a:xfrm>
          <a:prstGeom prst="rect">
            <a:avLst/>
          </a:prstGeom>
        </p:spPr>
        <p:txBody>
          <a:bodyPr vert="horz" lIns="91440" tIns="45720" rIns="91440" bIns="45720" rtlCol="0" anchor="ctr"/>
          <a:lstStyle>
            <a:lvl1pPr algn="r">
              <a:defRPr sz="1200">
                <a:solidFill>
                  <a:schemeClr val="bg2">
                    <a:lumMod val="50000"/>
                  </a:schemeClr>
                </a:solidFill>
                <a:latin typeface="+mj-lt"/>
              </a:defRPr>
            </a:lvl1pPr>
          </a:lstStyle>
          <a:p>
            <a:fld id="{D4F7D0B0-7E7B-4879-A888-F5F2D3156A72}" type="slidenum">
              <a:rPr lang="en-US" smtClean="0"/>
              <a:pPr/>
              <a:t>‹#›</a:t>
            </a:fld>
            <a:endParaRPr lang="en-US" dirty="0"/>
          </a:p>
        </p:txBody>
      </p:sp>
      <p:pic>
        <p:nvPicPr>
          <p:cNvPr id="9" name="Picture 8" descr="CrownBIG.jpg"/>
          <p:cNvPicPr>
            <a:picLocks noChangeAspect="1"/>
          </p:cNvPicPr>
          <p:nvPr userDrawn="1"/>
        </p:nvPicPr>
        <p:blipFill>
          <a:blip r:embed="rId39" cstate="print">
            <a:extLst>
              <a:ext uri="{28A0092B-C50C-407E-A947-70E740481C1C}">
                <a14:useLocalDpi xmlns:a14="http://schemas.microsoft.com/office/drawing/2010/main"/>
              </a:ext>
            </a:extLst>
          </a:blip>
          <a:stretch>
            <a:fillRect/>
          </a:stretch>
        </p:blipFill>
        <p:spPr>
          <a:xfrm>
            <a:off x="11351954" y="215128"/>
            <a:ext cx="584998" cy="467998"/>
          </a:xfrm>
          <a:prstGeom prst="rect">
            <a:avLst/>
          </a:prstGeom>
        </p:spPr>
      </p:pic>
    </p:spTree>
    <p:extLst>
      <p:ext uri="{BB962C8B-B14F-4D97-AF65-F5344CB8AC3E}">
        <p14:creationId xmlns:p14="http://schemas.microsoft.com/office/powerpoint/2010/main" val="348710650"/>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50" r:id="rId3"/>
    <p:sldLayoutId id="2147483661" r:id="rId4"/>
    <p:sldLayoutId id="2147483688" r:id="rId5"/>
    <p:sldLayoutId id="2147483689" r:id="rId6"/>
    <p:sldLayoutId id="2147483690" r:id="rId7"/>
    <p:sldLayoutId id="2147483691" r:id="rId8"/>
    <p:sldLayoutId id="2147483692" r:id="rId9"/>
    <p:sldLayoutId id="2147483700" r:id="rId10"/>
    <p:sldLayoutId id="2147483666" r:id="rId11"/>
    <p:sldLayoutId id="2147483668" r:id="rId12"/>
    <p:sldLayoutId id="2147483674" r:id="rId13"/>
    <p:sldLayoutId id="2147483675" r:id="rId14"/>
    <p:sldLayoutId id="2147483676" r:id="rId15"/>
    <p:sldLayoutId id="2147483677" r:id="rId16"/>
    <p:sldLayoutId id="2147483659" r:id="rId17"/>
    <p:sldLayoutId id="2147483679" r:id="rId18"/>
    <p:sldLayoutId id="2147483680" r:id="rId19"/>
    <p:sldLayoutId id="2147483681" r:id="rId20"/>
    <p:sldLayoutId id="2147483682" r:id="rId21"/>
    <p:sldLayoutId id="2147483657" r:id="rId22"/>
    <p:sldLayoutId id="2147483687" r:id="rId23"/>
    <p:sldLayoutId id="2147483683" r:id="rId24"/>
    <p:sldLayoutId id="2147483684" r:id="rId25"/>
    <p:sldLayoutId id="2147483685" r:id="rId26"/>
    <p:sldLayoutId id="2147483686" r:id="rId27"/>
    <p:sldLayoutId id="2147483658" r:id="rId28"/>
    <p:sldLayoutId id="2147483665" r:id="rId29"/>
    <p:sldLayoutId id="2147483693" r:id="rId30"/>
    <p:sldLayoutId id="2147483694" r:id="rId31"/>
    <p:sldLayoutId id="2147483698" r:id="rId32"/>
    <p:sldLayoutId id="2147483697" r:id="rId33"/>
    <p:sldLayoutId id="2147483696" r:id="rId34"/>
    <p:sldLayoutId id="2147483695" r:id="rId35"/>
    <p:sldLayoutId id="2147483699" r:id="rId36"/>
    <p:sldLayoutId id="2147483654" r:id="rId37"/>
  </p:sldLayoutIdLs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342900" indent="-342900" algn="l" defTabSz="914400" rtl="0" eaLnBrk="1" latinLnBrk="0" hangingPunct="1">
        <a:lnSpc>
          <a:spcPct val="90000"/>
        </a:lnSpc>
        <a:spcBef>
          <a:spcPts val="1000"/>
        </a:spcBef>
        <a:buClr>
          <a:schemeClr val="accent1"/>
        </a:buClr>
        <a:buFont typeface="Wingdings" charset="2"/>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Wingdings" panose="05000000000000000000" pitchFamily="2" charset="2"/>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jpeg"/><Relationship Id="rId3"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 Id="rId3" Type="http://schemas.openxmlformats.org/officeDocument/2006/relationships/image" Target="../media/image3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jpeg"/><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png"/><Relationship Id="rId3"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 Id="rId3"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3.xml"/><Relationship Id="rId2"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4049486" cy="6857999"/>
          </a:xfrm>
        </p:spPr>
        <p:txBody>
          <a:bodyPr>
            <a:normAutofit/>
          </a:bodyPr>
          <a:lstStyle/>
          <a:p>
            <a:pPr algn="ctr"/>
            <a:r>
              <a:rPr lang="en-US" sz="4000" dirty="0" smtClean="0">
                <a:solidFill>
                  <a:schemeClr val="tx1"/>
                </a:solidFill>
                <a:latin typeface="Times New Roman" panose="02020603050405020304" pitchFamily="18" charset="0"/>
                <a:cs typeface="Times New Roman" panose="02020603050405020304" pitchFamily="18" charset="0"/>
              </a:rPr>
              <a:t>Welcome To The Data Analytics Course </a:t>
            </a:r>
            <a:r>
              <a:rPr lang="en-US" sz="4000" dirty="0">
                <a:solidFill>
                  <a:schemeClr val="tx1"/>
                </a:solidFill>
                <a:latin typeface="Times New Roman" panose="02020603050405020304" pitchFamily="18" charset="0"/>
                <a:cs typeface="Times New Roman" panose="02020603050405020304" pitchFamily="18" charset="0"/>
              </a:rPr>
              <a:t/>
            </a:r>
            <a:br>
              <a:rPr lang="en-US" sz="4000" dirty="0">
                <a:solidFill>
                  <a:schemeClr val="tx1"/>
                </a:solidFill>
                <a:latin typeface="Times New Roman" panose="02020603050405020304" pitchFamily="18" charset="0"/>
                <a:cs typeface="Times New Roman" panose="02020603050405020304" pitchFamily="18" charset="0"/>
              </a:rPr>
            </a:br>
            <a:endParaRPr lang="en-US" sz="4000" i="1" dirty="0">
              <a:solidFill>
                <a:schemeClr val="tx1"/>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3"/>
          </p:nvPr>
        </p:nvSpPr>
        <p:spPr/>
        <p:txBody>
          <a:bodyPr>
            <a:normAutofit/>
          </a:bodyPr>
          <a:lstStyle/>
          <a:p>
            <a:pPr algn="ctr"/>
            <a:r>
              <a:rPr lang="en-US" sz="2400" b="1" dirty="0" smtClean="0">
                <a:solidFill>
                  <a:schemeClr val="bg1"/>
                </a:solidFill>
                <a:latin typeface="Times New Roman" panose="02020603050405020304" pitchFamily="18" charset="0"/>
                <a:cs typeface="Times New Roman" panose="02020603050405020304" pitchFamily="18" charset="0"/>
              </a:rPr>
              <a:t>Course Introduction and Overview</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14"/>
          </p:nvPr>
        </p:nvSpPr>
        <p:spPr>
          <a:xfrm>
            <a:off x="9055100" y="714068"/>
            <a:ext cx="2647169" cy="430926"/>
          </a:xfrm>
        </p:spPr>
        <p:txBody>
          <a:bodyPr/>
          <a:lstStyle/>
          <a:p>
            <a:pPr marL="0" indent="0">
              <a:buNone/>
            </a:pPr>
            <a:r>
              <a:rPr lang="en-US" dirty="0" smtClean="0">
                <a:latin typeface="Times New Roman" panose="02020603050405020304" pitchFamily="18" charset="0"/>
                <a:cs typeface="Times New Roman" panose="02020603050405020304" pitchFamily="18" charset="0"/>
              </a:rPr>
              <a:t>December 3, 2018</a:t>
            </a:r>
            <a:endParaRPr lang="en-US"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5454876" y="1398218"/>
            <a:ext cx="5736492" cy="3079074"/>
          </a:xfrm>
          <a:prstGeom prst="rect">
            <a:avLst/>
          </a:prstGeom>
        </p:spPr>
      </p:pic>
    </p:spTree>
    <p:extLst>
      <p:ext uri="{BB962C8B-B14F-4D97-AF65-F5344CB8AC3E}">
        <p14:creationId xmlns:p14="http://schemas.microsoft.com/office/powerpoint/2010/main" val="3381462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data analytics in R?</a:t>
            </a:r>
            <a:endParaRPr lang="en-US" dirty="0"/>
          </a:p>
        </p:txBody>
      </p:sp>
      <p:sp>
        <p:nvSpPr>
          <p:cNvPr id="3" name="Content Placeholder 2"/>
          <p:cNvSpPr>
            <a:spLocks noGrp="1"/>
          </p:cNvSpPr>
          <p:nvPr>
            <p:ph idx="1"/>
          </p:nvPr>
        </p:nvSpPr>
        <p:spPr>
          <a:xfrm>
            <a:off x="131729" y="1096312"/>
            <a:ext cx="5435892" cy="4708648"/>
          </a:xfrm>
        </p:spPr>
        <p:txBody>
          <a:bodyPr>
            <a:normAutofit/>
          </a:bodyPr>
          <a:lstStyle/>
          <a:p>
            <a:r>
              <a:rPr lang="en-US" dirty="0" smtClean="0"/>
              <a:t>R is an incredibly powerful tool </a:t>
            </a:r>
          </a:p>
          <a:p>
            <a:r>
              <a:rPr lang="en-US" dirty="0" smtClean="0"/>
              <a:t>Both create and deploy data analytics</a:t>
            </a:r>
          </a:p>
          <a:p>
            <a:pPr lvl="1"/>
            <a:r>
              <a:rPr lang="en-US" dirty="0"/>
              <a:t>Example: https://</a:t>
            </a:r>
            <a:r>
              <a:rPr lang="en-US" dirty="0" err="1"/>
              <a:t>gallery.shinyapps.io</a:t>
            </a:r>
            <a:r>
              <a:rPr lang="en-US" dirty="0"/>
              <a:t>/</a:t>
            </a:r>
            <a:r>
              <a:rPr lang="en-US" dirty="0" err="1"/>
              <a:t>drinkr</a:t>
            </a:r>
            <a:r>
              <a:rPr lang="en-US" dirty="0"/>
              <a:t> </a:t>
            </a:r>
            <a:endParaRPr lang="en-US" dirty="0" smtClean="0"/>
          </a:p>
          <a:p>
            <a:pPr lvl="1"/>
            <a:r>
              <a:rPr lang="en-US" dirty="0" smtClean="0"/>
              <a:t>Code</a:t>
            </a:r>
            <a:r>
              <a:rPr lang="en-US" dirty="0"/>
              <a:t>: https://</a:t>
            </a:r>
            <a:r>
              <a:rPr lang="en-US" dirty="0" err="1"/>
              <a:t>github.com</a:t>
            </a:r>
            <a:r>
              <a:rPr lang="en-US" dirty="0"/>
              <a:t>/</a:t>
            </a:r>
            <a:r>
              <a:rPr lang="en-US" dirty="0" err="1"/>
              <a:t>rasmusab</a:t>
            </a:r>
            <a:r>
              <a:rPr lang="en-US" dirty="0"/>
              <a:t>/</a:t>
            </a:r>
            <a:r>
              <a:rPr lang="en-US" dirty="0" err="1"/>
              <a:t>drinkr</a:t>
            </a:r>
            <a:r>
              <a:rPr lang="en-US" dirty="0"/>
              <a:t>/tree/master/</a:t>
            </a:r>
            <a:r>
              <a:rPr lang="en-US" dirty="0" err="1"/>
              <a:t>shiny_app</a:t>
            </a:r>
            <a:endParaRPr lang="en-US" dirty="0" smtClean="0"/>
          </a:p>
          <a:p>
            <a:pPr marL="457200" lvl="1" indent="0">
              <a:buNone/>
            </a:pPr>
            <a:endParaRPr lang="en-US" dirty="0"/>
          </a:p>
        </p:txBody>
      </p:sp>
      <p:pic>
        <p:nvPicPr>
          <p:cNvPr id="5" name="Picture 4" descr="When-Do-People-Twe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6026" y="344373"/>
            <a:ext cx="6023275" cy="6385368"/>
          </a:xfrm>
          <a:prstGeom prst="rect">
            <a:avLst/>
          </a:prstGeom>
        </p:spPr>
      </p:pic>
      <p:pic>
        <p:nvPicPr>
          <p:cNvPr id="7" name="Picture 6"/>
          <p:cNvPicPr>
            <a:picLocks noChangeAspect="1"/>
          </p:cNvPicPr>
          <p:nvPr/>
        </p:nvPicPr>
        <p:blipFill>
          <a:blip r:embed="rId3"/>
          <a:stretch>
            <a:fillRect/>
          </a:stretch>
        </p:blipFill>
        <p:spPr>
          <a:xfrm>
            <a:off x="910831" y="2906785"/>
            <a:ext cx="3925559" cy="3925559"/>
          </a:xfrm>
          <a:prstGeom prst="rect">
            <a:avLst/>
          </a:prstGeom>
        </p:spPr>
      </p:pic>
    </p:spTree>
    <p:extLst>
      <p:ext uri="{BB962C8B-B14F-4D97-AF65-F5344CB8AC3E}">
        <p14:creationId xmlns:p14="http://schemas.microsoft.com/office/powerpoint/2010/main" val="17067638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data analytics in R?</a:t>
            </a:r>
            <a:endParaRPr lang="en-US" dirty="0"/>
          </a:p>
        </p:txBody>
      </p:sp>
      <p:sp>
        <p:nvSpPr>
          <p:cNvPr id="3" name="Content Placeholder 2"/>
          <p:cNvSpPr>
            <a:spLocks noGrp="1"/>
          </p:cNvSpPr>
          <p:nvPr>
            <p:ph idx="1"/>
          </p:nvPr>
        </p:nvSpPr>
        <p:spPr>
          <a:xfrm>
            <a:off x="131729" y="1096312"/>
            <a:ext cx="5435892" cy="4708648"/>
          </a:xfrm>
        </p:spPr>
        <p:txBody>
          <a:bodyPr>
            <a:normAutofit/>
          </a:bodyPr>
          <a:lstStyle/>
          <a:p>
            <a:r>
              <a:rPr lang="en-US" dirty="0" smtClean="0"/>
              <a:t>R is an incredibly powerful tool </a:t>
            </a:r>
          </a:p>
          <a:p>
            <a:pPr marL="457200" lvl="1" indent="0">
              <a:buNone/>
            </a:pPr>
            <a:endParaRPr lang="en-US" dirty="0"/>
          </a:p>
        </p:txBody>
      </p:sp>
      <p:pic>
        <p:nvPicPr>
          <p:cNvPr id="6" name="Picture 5" descr="README-unnamed-chunk-4-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88" y="1519738"/>
            <a:ext cx="8479718" cy="5239254"/>
          </a:xfrm>
          <a:prstGeom prst="rect">
            <a:avLst/>
          </a:prstGeom>
        </p:spPr>
      </p:pic>
    </p:spTree>
    <p:extLst>
      <p:ext uri="{BB962C8B-B14F-4D97-AF65-F5344CB8AC3E}">
        <p14:creationId xmlns:p14="http://schemas.microsoft.com/office/powerpoint/2010/main" val="40757692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274165" cy="1143000"/>
          </a:xfrm>
        </p:spPr>
        <p:txBody>
          <a:bodyPr>
            <a:normAutofit/>
          </a:bodyPr>
          <a:lstStyle/>
          <a:p>
            <a:r>
              <a:rPr lang="en-US" dirty="0" smtClean="0"/>
              <a:t>Focus on programming</a:t>
            </a:r>
            <a:endParaRPr lang="en-US" dirty="0"/>
          </a:p>
        </p:txBody>
      </p:sp>
      <p:pic>
        <p:nvPicPr>
          <p:cNvPr id="4" name="Picture 3"/>
          <p:cNvPicPr>
            <a:picLocks noChangeAspect="1"/>
          </p:cNvPicPr>
          <p:nvPr/>
        </p:nvPicPr>
        <p:blipFill>
          <a:blip r:embed="rId2"/>
          <a:stretch>
            <a:fillRect/>
          </a:stretch>
        </p:blipFill>
        <p:spPr>
          <a:xfrm>
            <a:off x="4911562" y="1403046"/>
            <a:ext cx="7133423" cy="4027715"/>
          </a:xfrm>
          <a:prstGeom prst="rect">
            <a:avLst/>
          </a:prstGeom>
        </p:spPr>
      </p:pic>
      <p:sp>
        <p:nvSpPr>
          <p:cNvPr id="5" name="Content Placeholder 2"/>
          <p:cNvSpPr>
            <a:spLocks noGrp="1"/>
          </p:cNvSpPr>
          <p:nvPr>
            <p:ph idx="1"/>
          </p:nvPr>
        </p:nvSpPr>
        <p:spPr>
          <a:xfrm>
            <a:off x="439615" y="1468315"/>
            <a:ext cx="4507337" cy="4708648"/>
          </a:xfrm>
        </p:spPr>
        <p:txBody>
          <a:bodyPr>
            <a:normAutofit/>
          </a:bodyPr>
          <a:lstStyle/>
          <a:p>
            <a:r>
              <a:rPr lang="en-US" dirty="0" smtClean="0"/>
              <a:t>Learning to speak to computers:</a:t>
            </a:r>
          </a:p>
          <a:p>
            <a:pPr lvl="1"/>
            <a:r>
              <a:rPr lang="en-US" dirty="0" smtClean="0"/>
              <a:t>Think like a computer</a:t>
            </a:r>
          </a:p>
          <a:p>
            <a:pPr lvl="1"/>
            <a:r>
              <a:rPr lang="en-US" dirty="0" smtClean="0"/>
              <a:t>Instruct them to do your intentions</a:t>
            </a:r>
          </a:p>
          <a:p>
            <a:pPr lvl="2"/>
            <a:r>
              <a:rPr lang="en-US" dirty="0" smtClean="0"/>
              <a:t>Data analysis tasks</a:t>
            </a:r>
          </a:p>
          <a:p>
            <a:pPr lvl="2"/>
            <a:endParaRPr lang="en-US" dirty="0" smtClean="0"/>
          </a:p>
          <a:p>
            <a:r>
              <a:rPr lang="en-US" dirty="0" smtClean="0"/>
              <a:t>Incredibly Powerful</a:t>
            </a:r>
          </a:p>
          <a:p>
            <a:pPr lvl="1"/>
            <a:r>
              <a:rPr lang="en-US" dirty="0" smtClean="0"/>
              <a:t>Opens up creative pathways</a:t>
            </a:r>
          </a:p>
          <a:p>
            <a:pPr lvl="1"/>
            <a:r>
              <a:rPr lang="en-US" dirty="0" smtClean="0"/>
              <a:t>Upon course completion you will be able to think of at least one entirely new question that now you can address.</a:t>
            </a:r>
          </a:p>
          <a:p>
            <a:pPr marL="457200" lvl="1" indent="0">
              <a:buNone/>
            </a:pPr>
            <a:endParaRPr lang="en-US" dirty="0"/>
          </a:p>
        </p:txBody>
      </p:sp>
    </p:spTree>
    <p:extLst>
      <p:ext uri="{BB962C8B-B14F-4D97-AF65-F5344CB8AC3E}">
        <p14:creationId xmlns:p14="http://schemas.microsoft.com/office/powerpoint/2010/main" val="213433640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terms that refer to things we already do</a:t>
            </a:r>
            <a:endParaRPr lang="en-US" dirty="0"/>
          </a:p>
        </p:txBody>
      </p:sp>
      <p:pic>
        <p:nvPicPr>
          <p:cNvPr id="5" name="Picture 4"/>
          <p:cNvPicPr>
            <a:picLocks noChangeAspect="1"/>
          </p:cNvPicPr>
          <p:nvPr/>
        </p:nvPicPr>
        <p:blipFill>
          <a:blip r:embed="rId2"/>
          <a:stretch>
            <a:fillRect/>
          </a:stretch>
        </p:blipFill>
        <p:spPr>
          <a:xfrm>
            <a:off x="1030112" y="1178848"/>
            <a:ext cx="8748888" cy="5679152"/>
          </a:xfrm>
          <a:prstGeom prst="rect">
            <a:avLst/>
          </a:prstGeom>
        </p:spPr>
      </p:pic>
    </p:spTree>
    <p:extLst>
      <p:ext uri="{BB962C8B-B14F-4D97-AF65-F5344CB8AC3E}">
        <p14:creationId xmlns:p14="http://schemas.microsoft.com/office/powerpoint/2010/main" val="31444958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terms that refer to things we already do</a:t>
            </a:r>
            <a:endParaRPr lang="en-US" dirty="0"/>
          </a:p>
        </p:txBody>
      </p:sp>
      <p:sp>
        <p:nvSpPr>
          <p:cNvPr id="3" name="Content Placeholder 2"/>
          <p:cNvSpPr>
            <a:spLocks noGrp="1"/>
          </p:cNvSpPr>
          <p:nvPr>
            <p:ph idx="1"/>
          </p:nvPr>
        </p:nvSpPr>
        <p:spPr>
          <a:xfrm>
            <a:off x="2174" y="1468315"/>
            <a:ext cx="11309839" cy="4708648"/>
          </a:xfrm>
        </p:spPr>
        <p:txBody>
          <a:bodyPr>
            <a:normAutofit/>
          </a:bodyPr>
          <a:lstStyle/>
          <a:p>
            <a:r>
              <a:rPr lang="en-US" dirty="0" smtClean="0"/>
              <a:t> </a:t>
            </a:r>
            <a:r>
              <a:rPr lang="en-US" dirty="0"/>
              <a:t>“Algorithm”</a:t>
            </a:r>
          </a:p>
          <a:p>
            <a:pPr lvl="1"/>
            <a:r>
              <a:rPr lang="en-US" dirty="0"/>
              <a:t>Refers to any step-by-step procedure that can be </a:t>
            </a:r>
            <a:r>
              <a:rPr lang="en-US" dirty="0" smtClean="0"/>
              <a:t>applied by </a:t>
            </a:r>
            <a:r>
              <a:rPr lang="en-US" dirty="0"/>
              <a:t>a computer with a set of input </a:t>
            </a:r>
            <a:r>
              <a:rPr lang="en-US" dirty="0" smtClean="0"/>
              <a:t>&amp; output</a:t>
            </a:r>
          </a:p>
          <a:p>
            <a:r>
              <a:rPr lang="en-US" dirty="0" smtClean="0"/>
              <a:t>Example algorithm: Mean of a List</a:t>
            </a:r>
          </a:p>
          <a:p>
            <a:pPr lvl="1"/>
            <a:r>
              <a:rPr lang="en-US" dirty="0" smtClean="0"/>
              <a:t>Input format: a list of integers</a:t>
            </a:r>
          </a:p>
          <a:p>
            <a:pPr lvl="1"/>
            <a:r>
              <a:rPr lang="en-US" dirty="0" smtClean="0"/>
              <a:t>Process:</a:t>
            </a:r>
          </a:p>
          <a:p>
            <a:pPr lvl="2"/>
            <a:r>
              <a:rPr lang="en-US" dirty="0" smtClean="0"/>
              <a:t>Create two new variables, both with value zero (0), called m and c.</a:t>
            </a:r>
          </a:p>
          <a:p>
            <a:pPr lvl="2"/>
            <a:r>
              <a:rPr lang="en-US" dirty="0" smtClean="0"/>
              <a:t>For each value in the input list</a:t>
            </a:r>
          </a:p>
          <a:p>
            <a:pPr lvl="3"/>
            <a:r>
              <a:rPr lang="en-US" dirty="0" smtClean="0"/>
              <a:t>Add that value to m</a:t>
            </a:r>
          </a:p>
          <a:p>
            <a:pPr lvl="3"/>
            <a:r>
              <a:rPr lang="en-US" dirty="0" smtClean="0"/>
              <a:t>Add 1 to c</a:t>
            </a:r>
          </a:p>
          <a:p>
            <a:pPr lvl="2"/>
            <a:r>
              <a:rPr lang="en-US" dirty="0" smtClean="0"/>
              <a:t>Divide m by c and return this value as output</a:t>
            </a:r>
          </a:p>
          <a:p>
            <a:pPr lvl="1"/>
            <a:r>
              <a:rPr lang="en-US" dirty="0" smtClean="0"/>
              <a:t>Output: one real number </a:t>
            </a:r>
            <a:r>
              <a:rPr lang="mr-IN" dirty="0" smtClean="0"/>
              <a:t>–</a:t>
            </a:r>
            <a:r>
              <a:rPr lang="en-US" dirty="0" smtClean="0"/>
              <a:t> the mean</a:t>
            </a:r>
          </a:p>
          <a:p>
            <a:endParaRPr lang="en-US" dirty="0"/>
          </a:p>
        </p:txBody>
      </p:sp>
      <p:pic>
        <p:nvPicPr>
          <p:cNvPr id="4" name="Picture 3"/>
          <p:cNvPicPr>
            <a:picLocks noChangeAspect="1"/>
          </p:cNvPicPr>
          <p:nvPr/>
        </p:nvPicPr>
        <p:blipFill>
          <a:blip r:embed="rId2"/>
          <a:stretch>
            <a:fillRect/>
          </a:stretch>
        </p:blipFill>
        <p:spPr>
          <a:xfrm>
            <a:off x="8734777" y="2299303"/>
            <a:ext cx="3351317" cy="4459920"/>
          </a:xfrm>
          <a:prstGeom prst="rect">
            <a:avLst/>
          </a:prstGeom>
        </p:spPr>
      </p:pic>
    </p:spTree>
    <p:extLst>
      <p:ext uri="{BB962C8B-B14F-4D97-AF65-F5344CB8AC3E}">
        <p14:creationId xmlns:p14="http://schemas.microsoft.com/office/powerpoint/2010/main" val="357020249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is data analytics different from Statistics</a:t>
            </a:r>
            <a:endParaRPr lang="en-US" dirty="0"/>
          </a:p>
        </p:txBody>
      </p:sp>
      <p:sp>
        <p:nvSpPr>
          <p:cNvPr id="3" name="Content Placeholder 2"/>
          <p:cNvSpPr>
            <a:spLocks noGrp="1"/>
          </p:cNvSpPr>
          <p:nvPr>
            <p:ph idx="1"/>
          </p:nvPr>
        </p:nvSpPr>
        <p:spPr/>
        <p:txBody>
          <a:bodyPr>
            <a:normAutofit/>
          </a:bodyPr>
          <a:lstStyle/>
          <a:p>
            <a:r>
              <a:rPr lang="en-US" dirty="0" smtClean="0"/>
              <a:t>A lot of data analytics can be considered </a:t>
            </a:r>
            <a:r>
              <a:rPr lang="en-US" i="1" dirty="0" smtClean="0"/>
              <a:t>computational statistics</a:t>
            </a:r>
          </a:p>
          <a:p>
            <a:r>
              <a:rPr lang="en-US" dirty="0" smtClean="0"/>
              <a:t>More often that not when someone wants a data analyst (or even a data scientist) they want someone who can look at existing data and help them be: more efficient or more effective. Optimization (data analytics) vs. Summarization (statistics).</a:t>
            </a:r>
          </a:p>
          <a:p>
            <a:pPr lvl="1"/>
            <a:r>
              <a:rPr lang="en-US" dirty="0" smtClean="0"/>
              <a:t>Make them more money</a:t>
            </a:r>
          </a:p>
          <a:p>
            <a:endParaRPr lang="en-US" dirty="0"/>
          </a:p>
        </p:txBody>
      </p:sp>
      <p:pic>
        <p:nvPicPr>
          <p:cNvPr id="4" name="Picture 3"/>
          <p:cNvPicPr>
            <a:picLocks noChangeAspect="1"/>
          </p:cNvPicPr>
          <p:nvPr/>
        </p:nvPicPr>
        <p:blipFill>
          <a:blip r:embed="rId2"/>
          <a:stretch>
            <a:fillRect/>
          </a:stretch>
        </p:blipFill>
        <p:spPr>
          <a:xfrm>
            <a:off x="2311590" y="3621356"/>
            <a:ext cx="2540000" cy="2540000"/>
          </a:xfrm>
          <a:prstGeom prst="rect">
            <a:avLst/>
          </a:prstGeom>
        </p:spPr>
      </p:pic>
      <p:pic>
        <p:nvPicPr>
          <p:cNvPr id="5" name="Picture 4"/>
          <p:cNvPicPr>
            <a:picLocks noChangeAspect="1"/>
          </p:cNvPicPr>
          <p:nvPr/>
        </p:nvPicPr>
        <p:blipFill>
          <a:blip r:embed="rId2"/>
          <a:stretch>
            <a:fillRect/>
          </a:stretch>
        </p:blipFill>
        <p:spPr>
          <a:xfrm>
            <a:off x="4826000" y="3621355"/>
            <a:ext cx="2540000" cy="2540000"/>
          </a:xfrm>
          <a:prstGeom prst="rect">
            <a:avLst/>
          </a:prstGeom>
        </p:spPr>
      </p:pic>
      <p:pic>
        <p:nvPicPr>
          <p:cNvPr id="6" name="Picture 5"/>
          <p:cNvPicPr>
            <a:picLocks noChangeAspect="1"/>
          </p:cNvPicPr>
          <p:nvPr/>
        </p:nvPicPr>
        <p:blipFill>
          <a:blip r:embed="rId2"/>
          <a:stretch>
            <a:fillRect/>
          </a:stretch>
        </p:blipFill>
        <p:spPr>
          <a:xfrm>
            <a:off x="7340410" y="3621356"/>
            <a:ext cx="2540000" cy="2540000"/>
          </a:xfrm>
          <a:prstGeom prst="rect">
            <a:avLst/>
          </a:prstGeom>
        </p:spPr>
      </p:pic>
    </p:spTree>
    <p:extLst>
      <p:ext uri="{BB962C8B-B14F-4D97-AF65-F5344CB8AC3E}">
        <p14:creationId xmlns:p14="http://schemas.microsoft.com/office/powerpoint/2010/main" val="139250408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new in data analytics</a:t>
            </a:r>
            <a:endParaRPr lang="en-US" dirty="0"/>
          </a:p>
        </p:txBody>
      </p:sp>
      <p:sp>
        <p:nvSpPr>
          <p:cNvPr id="3" name="Content Placeholder 2"/>
          <p:cNvSpPr>
            <a:spLocks noGrp="1"/>
          </p:cNvSpPr>
          <p:nvPr>
            <p:ph idx="1"/>
          </p:nvPr>
        </p:nvSpPr>
        <p:spPr/>
        <p:txBody>
          <a:bodyPr>
            <a:normAutofit/>
          </a:bodyPr>
          <a:lstStyle/>
          <a:p>
            <a:r>
              <a:rPr lang="en-US" dirty="0" smtClean="0"/>
              <a:t>Data analytics is the engineering task of taking ambiguous, ill-defined, or unclean information, quantifying it and drawing interesting relevant, generalizable and actionable insights from it.</a:t>
            </a:r>
          </a:p>
          <a:p>
            <a:r>
              <a:rPr lang="en-US" dirty="0" smtClean="0"/>
              <a:t>The techniques used in data analytics create opportunities to analyze data in ways that decision makers have not previously thought of, allowing for the triangulation of evidence.</a:t>
            </a:r>
            <a:endParaRPr lang="en-US" dirty="0"/>
          </a:p>
        </p:txBody>
      </p:sp>
      <p:pic>
        <p:nvPicPr>
          <p:cNvPr id="4" name="Picture 3"/>
          <p:cNvPicPr>
            <a:picLocks noChangeAspect="1"/>
          </p:cNvPicPr>
          <p:nvPr/>
        </p:nvPicPr>
        <p:blipFill>
          <a:blip r:embed="rId2"/>
          <a:stretch>
            <a:fillRect/>
          </a:stretch>
        </p:blipFill>
        <p:spPr>
          <a:xfrm>
            <a:off x="2376007" y="3540442"/>
            <a:ext cx="5736492" cy="3079074"/>
          </a:xfrm>
          <a:prstGeom prst="rect">
            <a:avLst/>
          </a:prstGeom>
        </p:spPr>
      </p:pic>
    </p:spTree>
    <p:extLst>
      <p:ext uri="{BB962C8B-B14F-4D97-AF65-F5344CB8AC3E}">
        <p14:creationId xmlns:p14="http://schemas.microsoft.com/office/powerpoint/2010/main" val="2852222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xmlns="" id="{D14D13AE-F196-4764-8845-35814B20AC32}"/>
              </a:ext>
            </a:extLst>
          </p:cNvPr>
          <p:cNvGraphicFramePr>
            <a:graphicFrameLocks noGrp="1"/>
          </p:cNvGraphicFramePr>
          <p:nvPr>
            <p:ph idx="1"/>
            <p:extLst>
              <p:ext uri="{D42A27DB-BD31-4B8C-83A1-F6EECF244321}">
                <p14:modId xmlns:p14="http://schemas.microsoft.com/office/powerpoint/2010/main" val="32743036"/>
              </p:ext>
            </p:extLst>
          </p:nvPr>
        </p:nvGraphicFramePr>
        <p:xfrm>
          <a:off x="439738" y="745724"/>
          <a:ext cx="11309350" cy="5431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8171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1611468" y="4836036"/>
            <a:ext cx="1467401" cy="1885669"/>
          </a:xfrm>
          <a:prstGeom prst="rect">
            <a:avLst/>
          </a:prstGeom>
        </p:spPr>
      </p:pic>
      <p:pic>
        <p:nvPicPr>
          <p:cNvPr id="9" name="Picture 8"/>
          <p:cNvPicPr>
            <a:picLocks noChangeAspect="1"/>
          </p:cNvPicPr>
          <p:nvPr/>
        </p:nvPicPr>
        <p:blipFill>
          <a:blip r:embed="rId3"/>
          <a:stretch>
            <a:fillRect/>
          </a:stretch>
        </p:blipFill>
        <p:spPr>
          <a:xfrm>
            <a:off x="6498498" y="4836035"/>
            <a:ext cx="1955617" cy="1885671"/>
          </a:xfrm>
          <a:prstGeom prst="rect">
            <a:avLst/>
          </a:prstGeom>
        </p:spPr>
      </p:pic>
      <p:sp>
        <p:nvSpPr>
          <p:cNvPr id="2" name="Title 1"/>
          <p:cNvSpPr>
            <a:spLocks noGrp="1"/>
          </p:cNvSpPr>
          <p:nvPr>
            <p:ph type="title"/>
          </p:nvPr>
        </p:nvSpPr>
        <p:spPr/>
        <p:txBody>
          <a:bodyPr>
            <a:normAutofit/>
          </a:bodyPr>
          <a:lstStyle/>
          <a:p>
            <a:r>
              <a:rPr lang="en-US" dirty="0" smtClean="0"/>
              <a:t>Course Overview: Instructors</a:t>
            </a:r>
            <a:endParaRPr lang="en-US" dirty="0"/>
          </a:p>
        </p:txBody>
      </p:sp>
      <p:pic>
        <p:nvPicPr>
          <p:cNvPr id="8" name="Picture 7"/>
          <p:cNvPicPr>
            <a:picLocks noChangeAspect="1"/>
          </p:cNvPicPr>
          <p:nvPr/>
        </p:nvPicPr>
        <p:blipFill>
          <a:blip r:embed="rId4"/>
          <a:stretch>
            <a:fillRect/>
          </a:stretch>
        </p:blipFill>
        <p:spPr>
          <a:xfrm>
            <a:off x="5272563" y="1622883"/>
            <a:ext cx="3186376" cy="2802541"/>
          </a:xfrm>
          <a:prstGeom prst="rect">
            <a:avLst/>
          </a:prstGeom>
        </p:spPr>
      </p:pic>
      <p:pic>
        <p:nvPicPr>
          <p:cNvPr id="11" name="Picture 10"/>
          <p:cNvPicPr>
            <a:picLocks noChangeAspect="1"/>
          </p:cNvPicPr>
          <p:nvPr/>
        </p:nvPicPr>
        <p:blipFill>
          <a:blip r:embed="rId5"/>
          <a:stretch>
            <a:fillRect/>
          </a:stretch>
        </p:blipFill>
        <p:spPr>
          <a:xfrm>
            <a:off x="8502869" y="1090354"/>
            <a:ext cx="3689131" cy="5596578"/>
          </a:xfrm>
          <a:prstGeom prst="rect">
            <a:avLst/>
          </a:prstGeom>
        </p:spPr>
      </p:pic>
      <p:pic>
        <p:nvPicPr>
          <p:cNvPr id="13" name="Picture 12"/>
          <p:cNvPicPr>
            <a:picLocks noChangeAspect="1"/>
          </p:cNvPicPr>
          <p:nvPr/>
        </p:nvPicPr>
        <p:blipFill>
          <a:blip r:embed="rId6"/>
          <a:stretch>
            <a:fillRect/>
          </a:stretch>
        </p:blipFill>
        <p:spPr>
          <a:xfrm>
            <a:off x="1649495" y="1622883"/>
            <a:ext cx="2340204" cy="2861273"/>
          </a:xfrm>
          <a:prstGeom prst="rect">
            <a:avLst/>
          </a:prstGeom>
        </p:spPr>
      </p:pic>
      <p:pic>
        <p:nvPicPr>
          <p:cNvPr id="20" name="Picture 19"/>
          <p:cNvPicPr>
            <a:picLocks noChangeAspect="1"/>
          </p:cNvPicPr>
          <p:nvPr/>
        </p:nvPicPr>
        <p:blipFill>
          <a:blip r:embed="rId7"/>
          <a:stretch>
            <a:fillRect/>
          </a:stretch>
        </p:blipFill>
        <p:spPr>
          <a:xfrm>
            <a:off x="3078869" y="4833492"/>
            <a:ext cx="3450357" cy="1888214"/>
          </a:xfrm>
          <a:prstGeom prst="rect">
            <a:avLst/>
          </a:prstGeom>
        </p:spPr>
      </p:pic>
    </p:spTree>
    <p:extLst>
      <p:ext uri="{BB962C8B-B14F-4D97-AF65-F5344CB8AC3E}">
        <p14:creationId xmlns:p14="http://schemas.microsoft.com/office/powerpoint/2010/main" val="3096485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dirty="0"/>
              <a:t>Dr. Andrew Collins	</a:t>
            </a:r>
          </a:p>
        </p:txBody>
      </p:sp>
      <p:sp>
        <p:nvSpPr>
          <p:cNvPr id="3" name="Content Placeholder 2"/>
          <p:cNvSpPr>
            <a:spLocks noGrp="1"/>
          </p:cNvSpPr>
          <p:nvPr>
            <p:ph idx="1"/>
          </p:nvPr>
        </p:nvSpPr>
        <p:spPr>
          <a:xfrm>
            <a:off x="609600" y="1600200"/>
            <a:ext cx="10972800" cy="4978400"/>
          </a:xfrm>
        </p:spPr>
        <p:txBody>
          <a:bodyPr>
            <a:normAutofit/>
          </a:bodyPr>
          <a:lstStyle/>
          <a:p>
            <a:r>
              <a:rPr lang="en-US" dirty="0"/>
              <a:t>Old Dominion University faculty:</a:t>
            </a:r>
          </a:p>
          <a:p>
            <a:pPr lvl="1"/>
            <a:r>
              <a:rPr lang="en-US" dirty="0"/>
              <a:t>Engineering Management and Systems Engineering</a:t>
            </a:r>
          </a:p>
          <a:p>
            <a:r>
              <a:rPr lang="en-US" dirty="0"/>
              <a:t>Background: </a:t>
            </a:r>
          </a:p>
          <a:p>
            <a:pPr lvl="1"/>
            <a:r>
              <a:rPr lang="en-US" dirty="0"/>
              <a:t>PhD in Operations Research </a:t>
            </a:r>
          </a:p>
          <a:p>
            <a:pPr lvl="1"/>
            <a:r>
              <a:rPr lang="en-US" dirty="0"/>
              <a:t>Operations Research is the discipline of giving </a:t>
            </a:r>
            <a:endParaRPr lang="en-US" dirty="0" smtClean="0"/>
          </a:p>
          <a:p>
            <a:pPr marL="457200" lvl="1" indent="0">
              <a:buNone/>
            </a:pPr>
            <a:r>
              <a:rPr lang="en-US" dirty="0"/>
              <a:t> </a:t>
            </a:r>
            <a:r>
              <a:rPr lang="en-US" dirty="0" smtClean="0"/>
              <a:t>   analytical </a:t>
            </a:r>
            <a:r>
              <a:rPr lang="en-US" dirty="0"/>
              <a:t>support to decision makers</a:t>
            </a:r>
          </a:p>
          <a:p>
            <a:r>
              <a:rPr lang="en-US" dirty="0"/>
              <a:t>Piece of Research Related To The Course: </a:t>
            </a:r>
          </a:p>
          <a:p>
            <a:pPr lvl="1"/>
            <a:r>
              <a:rPr lang="en-US" dirty="0"/>
              <a:t>Key Performance Indicators (KPI) for manufacturing</a:t>
            </a:r>
          </a:p>
          <a:p>
            <a:pPr lvl="1"/>
            <a:r>
              <a:rPr lang="en-US" dirty="0"/>
              <a:t>Traffic Incident Modeling</a:t>
            </a:r>
          </a:p>
        </p:txBody>
      </p:sp>
      <p:pic>
        <p:nvPicPr>
          <p:cNvPr id="1026" name="Picture 2" descr="https://www.odu.edu/content/dam/odu/logos/univ/jpeg-300dpi/odu-fullsig-blue.jpg">
            <a:extLst>
              <a:ext uri="{FF2B5EF4-FFF2-40B4-BE49-F238E27FC236}">
                <a16:creationId xmlns:a16="http://schemas.microsoft.com/office/drawing/2014/main" xmlns="" id="{837559E1-41EA-4406-A606-78EA2D523A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11" r="15207"/>
          <a:stretch/>
        </p:blipFill>
        <p:spPr bwMode="auto">
          <a:xfrm>
            <a:off x="8351431" y="0"/>
            <a:ext cx="2635228" cy="12571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9B347617-ECE6-42AF-9242-5C1A6F4BD75D}"/>
              </a:ext>
            </a:extLst>
          </p:cNvPr>
          <p:cNvPicPr>
            <a:picLocks noChangeAspect="1"/>
          </p:cNvPicPr>
          <p:nvPr/>
        </p:nvPicPr>
        <p:blipFill>
          <a:blip r:embed="rId3"/>
          <a:stretch>
            <a:fillRect/>
          </a:stretch>
        </p:blipFill>
        <p:spPr>
          <a:xfrm>
            <a:off x="7888111" y="1975556"/>
            <a:ext cx="4265524" cy="4856788"/>
          </a:xfrm>
          <a:prstGeom prst="rect">
            <a:avLst/>
          </a:prstGeom>
        </p:spPr>
      </p:pic>
    </p:spTree>
    <p:extLst>
      <p:ext uri="{BB962C8B-B14F-4D97-AF65-F5344CB8AC3E}">
        <p14:creationId xmlns:p14="http://schemas.microsoft.com/office/powerpoint/2010/main" val="1698962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609600" y="1600200"/>
            <a:ext cx="10972800" cy="4902200"/>
          </a:xfrm>
        </p:spPr>
        <p:txBody>
          <a:bodyPr>
            <a:normAutofit/>
          </a:bodyPr>
          <a:lstStyle/>
          <a:p>
            <a:r>
              <a:rPr lang="en-US" dirty="0" smtClean="0"/>
              <a:t>Get up and running with hardware, software and Internet connections</a:t>
            </a:r>
          </a:p>
          <a:p>
            <a:r>
              <a:rPr lang="en-US" dirty="0" smtClean="0"/>
              <a:t>What are data analytics?</a:t>
            </a:r>
          </a:p>
          <a:p>
            <a:r>
              <a:rPr lang="en-US" dirty="0" smtClean="0"/>
              <a:t>What can they do for you?</a:t>
            </a:r>
          </a:p>
          <a:p>
            <a:r>
              <a:rPr lang="en-US" dirty="0" smtClean="0"/>
              <a:t>Course Overview</a:t>
            </a:r>
          </a:p>
          <a:p>
            <a:pPr lvl="1"/>
            <a:r>
              <a:rPr lang="en-US" dirty="0" smtClean="0"/>
              <a:t>Instructors</a:t>
            </a:r>
          </a:p>
          <a:p>
            <a:pPr lvl="1"/>
            <a:r>
              <a:rPr lang="en-US" dirty="0" smtClean="0"/>
              <a:t>Class</a:t>
            </a:r>
          </a:p>
          <a:p>
            <a:pPr lvl="1"/>
            <a:r>
              <a:rPr lang="en-US" dirty="0" smtClean="0"/>
              <a:t>Syllabus</a:t>
            </a:r>
          </a:p>
          <a:p>
            <a:pPr lvl="1"/>
            <a:r>
              <a:rPr lang="en-US" dirty="0" smtClean="0"/>
              <a:t>Learning Objectives</a:t>
            </a:r>
          </a:p>
          <a:p>
            <a:r>
              <a:rPr lang="en-US" dirty="0" smtClean="0"/>
              <a:t>Programming Language</a:t>
            </a:r>
          </a:p>
          <a:p>
            <a:pPr lvl="1"/>
            <a:r>
              <a:rPr lang="en-US" dirty="0" smtClean="0"/>
              <a:t>Why not excel</a:t>
            </a:r>
          </a:p>
          <a:p>
            <a:pPr lvl="1"/>
            <a:r>
              <a:rPr lang="en-US" dirty="0" smtClean="0"/>
              <a:t>Why R</a:t>
            </a:r>
          </a:p>
          <a:p>
            <a:pPr lvl="1"/>
            <a:r>
              <a:rPr lang="en-US" dirty="0" smtClean="0"/>
              <a:t>What else would you use</a:t>
            </a:r>
            <a:endParaRPr lang="en-US" dirty="0"/>
          </a:p>
        </p:txBody>
      </p:sp>
    </p:spTree>
    <p:extLst>
      <p:ext uri="{BB962C8B-B14F-4D97-AF65-F5344CB8AC3E}">
        <p14:creationId xmlns:p14="http://schemas.microsoft.com/office/powerpoint/2010/main" val="151477240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8"/>
            <a:ext cx="7476895" cy="1143000"/>
          </a:xfrm>
        </p:spPr>
        <p:txBody>
          <a:bodyPr/>
          <a:lstStyle/>
          <a:p>
            <a:r>
              <a:rPr lang="en-US" dirty="0"/>
              <a:t>Dr. Jim Leathrum	</a:t>
            </a:r>
          </a:p>
        </p:txBody>
      </p:sp>
      <p:sp>
        <p:nvSpPr>
          <p:cNvPr id="3" name="Content Placeholder 2"/>
          <p:cNvSpPr>
            <a:spLocks noGrp="1"/>
          </p:cNvSpPr>
          <p:nvPr>
            <p:ph idx="1"/>
          </p:nvPr>
        </p:nvSpPr>
        <p:spPr>
          <a:xfrm>
            <a:off x="609600" y="1600200"/>
            <a:ext cx="10972800" cy="4978400"/>
          </a:xfrm>
        </p:spPr>
        <p:txBody>
          <a:bodyPr>
            <a:normAutofit/>
          </a:bodyPr>
          <a:lstStyle/>
          <a:p>
            <a:r>
              <a:rPr lang="en-US" dirty="0"/>
              <a:t>Affiliation within Old Dominion University:</a:t>
            </a:r>
          </a:p>
          <a:p>
            <a:pPr lvl="1"/>
            <a:r>
              <a:rPr lang="en-US" dirty="0"/>
              <a:t>Department of Modeling, Simulation and Visualization Engineering</a:t>
            </a:r>
          </a:p>
          <a:p>
            <a:r>
              <a:rPr lang="en-US" dirty="0"/>
              <a:t>Background: </a:t>
            </a:r>
          </a:p>
          <a:p>
            <a:pPr lvl="1"/>
            <a:r>
              <a:rPr lang="en-US" dirty="0"/>
              <a:t>PhD in Electrical Engineering</a:t>
            </a:r>
          </a:p>
          <a:p>
            <a:pPr lvl="1"/>
            <a:r>
              <a:rPr lang="en-US" dirty="0"/>
              <a:t>Currently research is in modeling and simulation</a:t>
            </a:r>
          </a:p>
          <a:p>
            <a:r>
              <a:rPr lang="en-US" dirty="0"/>
              <a:t>Research Related To The Course: </a:t>
            </a:r>
          </a:p>
          <a:p>
            <a:pPr lvl="1"/>
            <a:r>
              <a:rPr lang="en-US" dirty="0"/>
              <a:t>T&amp;E of autonomous systems</a:t>
            </a:r>
          </a:p>
          <a:p>
            <a:pPr lvl="1"/>
            <a:r>
              <a:rPr lang="en-US" dirty="0"/>
              <a:t>Tool for the analysis of inertia navigation systems</a:t>
            </a:r>
          </a:p>
        </p:txBody>
      </p:sp>
      <p:pic>
        <p:nvPicPr>
          <p:cNvPr id="5" name="Picture 4" descr="msve_logo.png">
            <a:extLst>
              <a:ext uri="{FF2B5EF4-FFF2-40B4-BE49-F238E27FC236}">
                <a16:creationId xmlns:a16="http://schemas.microsoft.com/office/drawing/2014/main" xmlns="" id="{D8D552BC-F028-4D3E-8FF8-45BC434BBFB8}"/>
              </a:ext>
            </a:extLst>
          </p:cNvPr>
          <p:cNvPicPr>
            <a:picLocks noChangeAspect="1"/>
          </p:cNvPicPr>
          <p:nvPr/>
        </p:nvPicPr>
        <p:blipFill>
          <a:blip r:embed="rId2"/>
          <a:stretch>
            <a:fillRect/>
          </a:stretch>
        </p:blipFill>
        <p:spPr>
          <a:xfrm>
            <a:off x="8311444" y="0"/>
            <a:ext cx="2921001" cy="1123124"/>
          </a:xfrm>
          <a:prstGeom prst="rect">
            <a:avLst/>
          </a:prstGeom>
        </p:spPr>
      </p:pic>
      <p:pic>
        <p:nvPicPr>
          <p:cNvPr id="7" name="Picture 6" descr="A person sitting in front of a book shelf&#10;&#10;Description generated with high confidence">
            <a:extLst>
              <a:ext uri="{FF2B5EF4-FFF2-40B4-BE49-F238E27FC236}">
                <a16:creationId xmlns:a16="http://schemas.microsoft.com/office/drawing/2014/main" xmlns="" id="{CCD55DC9-04BA-4E32-A911-72461EE40044}"/>
              </a:ext>
            </a:extLst>
          </p:cNvPr>
          <p:cNvPicPr>
            <a:picLocks noChangeAspect="1"/>
          </p:cNvPicPr>
          <p:nvPr/>
        </p:nvPicPr>
        <p:blipFill>
          <a:blip r:embed="rId3"/>
          <a:stretch>
            <a:fillRect/>
          </a:stretch>
        </p:blipFill>
        <p:spPr>
          <a:xfrm>
            <a:off x="8400290" y="2554112"/>
            <a:ext cx="3757731" cy="4205110"/>
          </a:xfrm>
          <a:prstGeom prst="rect">
            <a:avLst/>
          </a:prstGeom>
        </p:spPr>
      </p:pic>
    </p:spTree>
    <p:extLst>
      <p:ext uri="{BB962C8B-B14F-4D97-AF65-F5344CB8AC3E}">
        <p14:creationId xmlns:p14="http://schemas.microsoft.com/office/powerpoint/2010/main" val="86209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8"/>
            <a:ext cx="7476895" cy="1143000"/>
          </a:xfrm>
        </p:spPr>
        <p:txBody>
          <a:bodyPr/>
          <a:lstStyle/>
          <a:p>
            <a:r>
              <a:rPr lang="en-US" dirty="0"/>
              <a:t>Dr. </a:t>
            </a:r>
            <a:r>
              <a:rPr lang="en-US" dirty="0" smtClean="0"/>
              <a:t>T. Steven Cotter</a:t>
            </a:r>
            <a:r>
              <a:rPr lang="en-US" dirty="0"/>
              <a:t>	</a:t>
            </a:r>
          </a:p>
        </p:txBody>
      </p:sp>
      <p:sp>
        <p:nvSpPr>
          <p:cNvPr id="3" name="Content Placeholder 2"/>
          <p:cNvSpPr>
            <a:spLocks noGrp="1"/>
          </p:cNvSpPr>
          <p:nvPr>
            <p:ph idx="1"/>
          </p:nvPr>
        </p:nvSpPr>
        <p:spPr>
          <a:xfrm>
            <a:off x="609600" y="1600200"/>
            <a:ext cx="7724019" cy="4978400"/>
          </a:xfrm>
        </p:spPr>
        <p:txBody>
          <a:bodyPr>
            <a:normAutofit/>
          </a:bodyPr>
          <a:lstStyle/>
          <a:p>
            <a:r>
              <a:rPr lang="en-US" dirty="0"/>
              <a:t>Affiliation within Old Dominion University:</a:t>
            </a:r>
          </a:p>
          <a:p>
            <a:pPr lvl="1"/>
            <a:r>
              <a:rPr lang="en-US" dirty="0"/>
              <a:t>Department of Engineering Management &amp; Systems Engineering</a:t>
            </a:r>
          </a:p>
          <a:p>
            <a:r>
              <a:rPr lang="en-US" dirty="0" smtClean="0"/>
              <a:t>Background</a:t>
            </a:r>
            <a:r>
              <a:rPr lang="en-US" dirty="0"/>
              <a:t>: </a:t>
            </a:r>
          </a:p>
          <a:p>
            <a:pPr lvl="1"/>
            <a:r>
              <a:rPr lang="en-US" dirty="0"/>
              <a:t>PhD in Engineering Management &amp; Systems Engineering</a:t>
            </a:r>
            <a:endParaRPr lang="en-US" dirty="0" smtClean="0"/>
          </a:p>
          <a:p>
            <a:pPr lvl="1"/>
            <a:r>
              <a:rPr lang="en-US" dirty="0" smtClean="0"/>
              <a:t>Currently </a:t>
            </a:r>
            <a:r>
              <a:rPr lang="en-US" dirty="0"/>
              <a:t>research is </a:t>
            </a:r>
            <a:r>
              <a:rPr lang="en-US" dirty="0" smtClean="0"/>
              <a:t>in:</a:t>
            </a:r>
          </a:p>
          <a:p>
            <a:pPr lvl="2"/>
            <a:r>
              <a:rPr lang="en-US" dirty="0" smtClean="0"/>
              <a:t>Engineering Design Analytics</a:t>
            </a:r>
          </a:p>
          <a:p>
            <a:pPr lvl="2"/>
            <a:r>
              <a:rPr lang="en-US" dirty="0" smtClean="0"/>
              <a:t>Quality / Reliability Systems</a:t>
            </a:r>
          </a:p>
          <a:p>
            <a:pPr lvl="2"/>
            <a:r>
              <a:rPr lang="en-US" dirty="0" smtClean="0"/>
              <a:t>Statistical Engineering</a:t>
            </a:r>
          </a:p>
          <a:p>
            <a:r>
              <a:rPr lang="en-US" dirty="0" smtClean="0"/>
              <a:t>Research </a:t>
            </a:r>
            <a:r>
              <a:rPr lang="en-US" dirty="0"/>
              <a:t>Related To The Course: </a:t>
            </a:r>
            <a:endParaRPr lang="en-US" dirty="0" smtClean="0"/>
          </a:p>
          <a:p>
            <a:r>
              <a:rPr lang="en-US" sz="2000" dirty="0" smtClean="0"/>
              <a:t>Design Analysis - How </a:t>
            </a:r>
            <a:r>
              <a:rPr lang="en-US" sz="2000" dirty="0"/>
              <a:t>can </a:t>
            </a:r>
            <a:r>
              <a:rPr lang="en-US" sz="2000" dirty="0" smtClean="0"/>
              <a:t>data from many different sources and stakeholders be </a:t>
            </a:r>
            <a:r>
              <a:rPr lang="en-US" sz="2000" dirty="0"/>
              <a:t>combined to discover or create new design patterns that provide </a:t>
            </a:r>
            <a:r>
              <a:rPr lang="en-US" sz="2000" dirty="0" smtClean="0"/>
              <a:t>functional </a:t>
            </a:r>
            <a:r>
              <a:rPr lang="en-US" sz="2000" dirty="0"/>
              <a:t>utility and strategic advantage within a mission context? </a:t>
            </a:r>
          </a:p>
        </p:txBody>
      </p:sp>
      <p:pic>
        <p:nvPicPr>
          <p:cNvPr id="6" name="Picture 2" descr="https://www.odu.edu/content/dam/odu/logos/univ/jpeg-300dpi/odu-fullsig-blue.jpg">
            <a:extLst>
              <a:ext uri="{FF2B5EF4-FFF2-40B4-BE49-F238E27FC236}">
                <a16:creationId xmlns:a16="http://schemas.microsoft.com/office/drawing/2014/main" xmlns="" id="{837559E1-41EA-4406-A606-78EA2D523A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11" r="15207"/>
          <a:stretch/>
        </p:blipFill>
        <p:spPr bwMode="auto">
          <a:xfrm>
            <a:off x="8351431" y="0"/>
            <a:ext cx="2635228" cy="12571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8442339" y="1705428"/>
            <a:ext cx="3386804" cy="5078596"/>
          </a:xfrm>
          <a:prstGeom prst="rect">
            <a:avLst/>
          </a:prstGeom>
        </p:spPr>
      </p:pic>
    </p:spTree>
    <p:extLst>
      <p:ext uri="{BB962C8B-B14F-4D97-AF65-F5344CB8AC3E}">
        <p14:creationId xmlns:p14="http://schemas.microsoft.com/office/powerpoint/2010/main" val="3686181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76692" y="0"/>
            <a:ext cx="3708400" cy="1326466"/>
          </a:xfrm>
          <a:prstGeom prst="rect">
            <a:avLst/>
          </a:prstGeom>
        </p:spPr>
      </p:pic>
      <p:sp>
        <p:nvSpPr>
          <p:cNvPr id="2" name="Title 1"/>
          <p:cNvSpPr>
            <a:spLocks noGrp="1"/>
          </p:cNvSpPr>
          <p:nvPr>
            <p:ph type="title"/>
          </p:nvPr>
        </p:nvSpPr>
        <p:spPr/>
        <p:txBody>
          <a:bodyPr/>
          <a:lstStyle/>
          <a:p>
            <a:r>
              <a:rPr lang="en-US" dirty="0" smtClean="0"/>
              <a:t>Christopher Lynch	</a:t>
            </a:r>
            <a:endParaRPr lang="en-US" dirty="0"/>
          </a:p>
        </p:txBody>
      </p:sp>
      <p:sp>
        <p:nvSpPr>
          <p:cNvPr id="3" name="Content Placeholder 2"/>
          <p:cNvSpPr>
            <a:spLocks noGrp="1"/>
          </p:cNvSpPr>
          <p:nvPr>
            <p:ph idx="1"/>
          </p:nvPr>
        </p:nvSpPr>
        <p:spPr>
          <a:xfrm>
            <a:off x="609600" y="1600200"/>
            <a:ext cx="10972800" cy="4978400"/>
          </a:xfrm>
        </p:spPr>
        <p:txBody>
          <a:bodyPr>
            <a:normAutofit/>
          </a:bodyPr>
          <a:lstStyle/>
          <a:p>
            <a:r>
              <a:rPr lang="en-US" dirty="0"/>
              <a:t>Affiliation within Old Dominion University:</a:t>
            </a:r>
          </a:p>
          <a:p>
            <a:pPr lvl="1"/>
            <a:r>
              <a:rPr lang="en-US" dirty="0"/>
              <a:t>Virginia Modeling, Analysis &amp; Simulation Center</a:t>
            </a:r>
          </a:p>
          <a:p>
            <a:r>
              <a:rPr lang="en-US" dirty="0"/>
              <a:t>Background: </a:t>
            </a:r>
          </a:p>
          <a:p>
            <a:pPr lvl="1"/>
            <a:r>
              <a:rPr lang="en-US" dirty="0"/>
              <a:t>MS in Modeling and Simulation</a:t>
            </a:r>
          </a:p>
          <a:p>
            <a:pPr lvl="1"/>
            <a:r>
              <a:rPr lang="en-US" dirty="0"/>
              <a:t>Currently research is in simulation verification / social simulation</a:t>
            </a:r>
          </a:p>
          <a:p>
            <a:r>
              <a:rPr lang="en-US" dirty="0"/>
              <a:t>Piece of Research Related To The Course: </a:t>
            </a:r>
          </a:p>
          <a:p>
            <a:pPr lvl="1"/>
            <a:r>
              <a:rPr lang="en-US" dirty="0"/>
              <a:t>Investigating temporal and </a:t>
            </a:r>
            <a:r>
              <a:rPr lang="en-US" dirty="0" err="1"/>
              <a:t>spatio</a:t>
            </a:r>
            <a:r>
              <a:rPr lang="en-US" dirty="0"/>
              <a:t>-temporal effects </a:t>
            </a:r>
            <a:endParaRPr lang="en-US" dirty="0" smtClean="0"/>
          </a:p>
          <a:p>
            <a:pPr marL="457200" lvl="1" indent="0">
              <a:buNone/>
            </a:pPr>
            <a:r>
              <a:rPr lang="en-US" dirty="0"/>
              <a:t> </a:t>
            </a:r>
            <a:r>
              <a:rPr lang="en-US" dirty="0" smtClean="0"/>
              <a:t>  on </a:t>
            </a:r>
            <a:r>
              <a:rPr lang="en-US" dirty="0"/>
              <a:t>tourists’ emotions when visiting cities’ tourist </a:t>
            </a:r>
            <a:r>
              <a:rPr lang="en-US" dirty="0" smtClean="0"/>
              <a:t>destinations</a:t>
            </a:r>
            <a:endParaRPr lang="en-US" dirty="0"/>
          </a:p>
        </p:txBody>
      </p:sp>
      <p:pic>
        <p:nvPicPr>
          <p:cNvPr id="6" name="Content Placeholder 6">
            <a:extLst>
              <a:ext uri="{FF2B5EF4-FFF2-40B4-BE49-F238E27FC236}">
                <a16:creationId xmlns:a16="http://schemas.microsoft.com/office/drawing/2014/main" xmlns="" id="{0E005800-6A91-4875-B13F-4EC85B4236B2}"/>
              </a:ext>
            </a:extLst>
          </p:cNvPr>
          <p:cNvPicPr>
            <a:picLocks noChangeAspect="1"/>
          </p:cNvPicPr>
          <p:nvPr/>
        </p:nvPicPr>
        <p:blipFill>
          <a:blip r:embed="rId3"/>
          <a:stretch>
            <a:fillRect/>
          </a:stretch>
        </p:blipFill>
        <p:spPr>
          <a:xfrm>
            <a:off x="9080173" y="2032000"/>
            <a:ext cx="3111827" cy="4751757"/>
          </a:xfrm>
          <a:prstGeom prst="rect">
            <a:avLst/>
          </a:prstGeom>
        </p:spPr>
      </p:pic>
    </p:spTree>
    <p:extLst>
      <p:ext uri="{BB962C8B-B14F-4D97-AF65-F5344CB8AC3E}">
        <p14:creationId xmlns:p14="http://schemas.microsoft.com/office/powerpoint/2010/main" val="3835498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76692" y="0"/>
            <a:ext cx="3708400" cy="1326466"/>
          </a:xfrm>
          <a:prstGeom prst="rect">
            <a:avLst/>
          </a:prstGeom>
        </p:spPr>
      </p:pic>
      <p:sp>
        <p:nvSpPr>
          <p:cNvPr id="2" name="Title 1"/>
          <p:cNvSpPr>
            <a:spLocks noGrp="1"/>
          </p:cNvSpPr>
          <p:nvPr>
            <p:ph type="title"/>
          </p:nvPr>
        </p:nvSpPr>
        <p:spPr/>
        <p:txBody>
          <a:bodyPr/>
          <a:lstStyle/>
          <a:p>
            <a:r>
              <a:rPr lang="en-US" dirty="0" smtClean="0"/>
              <a:t>Dr. Ross Gore	</a:t>
            </a:r>
            <a:endParaRPr lang="en-US" dirty="0"/>
          </a:p>
        </p:txBody>
      </p:sp>
      <p:sp>
        <p:nvSpPr>
          <p:cNvPr id="3" name="Content Placeholder 2"/>
          <p:cNvSpPr>
            <a:spLocks noGrp="1"/>
          </p:cNvSpPr>
          <p:nvPr>
            <p:ph idx="1"/>
          </p:nvPr>
        </p:nvSpPr>
        <p:spPr>
          <a:xfrm>
            <a:off x="609600" y="1600200"/>
            <a:ext cx="10972800" cy="4978400"/>
          </a:xfrm>
        </p:spPr>
        <p:txBody>
          <a:bodyPr>
            <a:normAutofit/>
          </a:bodyPr>
          <a:lstStyle/>
          <a:p>
            <a:r>
              <a:rPr lang="en-US" dirty="0" smtClean="0"/>
              <a:t>Affiliation within Old Dominion University:</a:t>
            </a:r>
          </a:p>
          <a:p>
            <a:pPr lvl="1"/>
            <a:r>
              <a:rPr lang="en-US" dirty="0" smtClean="0"/>
              <a:t>Virginia Modeling, Analysis &amp; Simulation Center</a:t>
            </a:r>
          </a:p>
          <a:p>
            <a:r>
              <a:rPr lang="en-US" dirty="0" smtClean="0"/>
              <a:t>Background: </a:t>
            </a:r>
          </a:p>
          <a:p>
            <a:pPr lvl="1"/>
            <a:r>
              <a:rPr lang="en-US" dirty="0" smtClean="0"/>
              <a:t>PhD in Computer Science</a:t>
            </a:r>
          </a:p>
          <a:p>
            <a:pPr lvl="1"/>
            <a:r>
              <a:rPr lang="en-US" dirty="0" smtClean="0"/>
              <a:t>Current research is in data science / predictive analytics</a:t>
            </a:r>
          </a:p>
          <a:p>
            <a:r>
              <a:rPr lang="en-US" dirty="0" smtClean="0"/>
              <a:t>Piece of Research Related To The Course: </a:t>
            </a:r>
          </a:p>
          <a:p>
            <a:pPr lvl="1"/>
            <a:r>
              <a:rPr lang="en-US" dirty="0" smtClean="0"/>
              <a:t>Predicting the the obesity rate in US cities based </a:t>
            </a:r>
          </a:p>
          <a:p>
            <a:pPr marL="457200" lvl="1" indent="0">
              <a:buNone/>
            </a:pPr>
            <a:r>
              <a:rPr lang="en-US" dirty="0"/>
              <a:t> </a:t>
            </a:r>
            <a:r>
              <a:rPr lang="en-US" dirty="0" smtClean="0"/>
              <a:t>  on 3 measures of geo-tagged tweets</a:t>
            </a:r>
            <a:endParaRPr lang="en-US" dirty="0"/>
          </a:p>
        </p:txBody>
      </p:sp>
      <p:pic>
        <p:nvPicPr>
          <p:cNvPr id="5" name="Picture 4"/>
          <p:cNvPicPr>
            <a:picLocks noChangeAspect="1"/>
          </p:cNvPicPr>
          <p:nvPr/>
        </p:nvPicPr>
        <p:blipFill>
          <a:blip r:embed="rId3"/>
          <a:stretch>
            <a:fillRect/>
          </a:stretch>
        </p:blipFill>
        <p:spPr>
          <a:xfrm>
            <a:off x="8635999" y="1823079"/>
            <a:ext cx="3350125" cy="4903762"/>
          </a:xfrm>
          <a:prstGeom prst="rect">
            <a:avLst/>
          </a:prstGeom>
        </p:spPr>
      </p:pic>
    </p:spTree>
    <p:extLst>
      <p:ext uri="{BB962C8B-B14F-4D97-AF65-F5344CB8AC3E}">
        <p14:creationId xmlns:p14="http://schemas.microsoft.com/office/powerpoint/2010/main" val="2185554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Monday</a:t>
            </a:r>
            <a:endParaRPr lang="en-US" dirty="0"/>
          </a:p>
        </p:txBody>
      </p:sp>
      <p:pic>
        <p:nvPicPr>
          <p:cNvPr id="6" name="Picture 5"/>
          <p:cNvPicPr>
            <a:picLocks noChangeAspect="1"/>
          </p:cNvPicPr>
          <p:nvPr/>
        </p:nvPicPr>
        <p:blipFill>
          <a:blip r:embed="rId2"/>
          <a:stretch>
            <a:fillRect/>
          </a:stretch>
        </p:blipFill>
        <p:spPr>
          <a:xfrm>
            <a:off x="2280763" y="1239363"/>
            <a:ext cx="7025143" cy="2963732"/>
          </a:xfrm>
          <a:prstGeom prst="rect">
            <a:avLst/>
          </a:prstGeom>
        </p:spPr>
      </p:pic>
      <p:pic>
        <p:nvPicPr>
          <p:cNvPr id="7" name="Picture 6"/>
          <p:cNvPicPr>
            <a:picLocks noChangeAspect="1"/>
          </p:cNvPicPr>
          <p:nvPr/>
        </p:nvPicPr>
        <p:blipFill>
          <a:blip r:embed="rId3"/>
          <a:stretch>
            <a:fillRect/>
          </a:stretch>
        </p:blipFill>
        <p:spPr>
          <a:xfrm>
            <a:off x="6286024" y="4403408"/>
            <a:ext cx="4516084" cy="2454592"/>
          </a:xfrm>
          <a:prstGeom prst="rect">
            <a:avLst/>
          </a:prstGeom>
        </p:spPr>
      </p:pic>
      <p:pic>
        <p:nvPicPr>
          <p:cNvPr id="8" name="Picture 7"/>
          <p:cNvPicPr>
            <a:picLocks noChangeAspect="1"/>
          </p:cNvPicPr>
          <p:nvPr/>
        </p:nvPicPr>
        <p:blipFill>
          <a:blip r:embed="rId4"/>
          <a:stretch>
            <a:fillRect/>
          </a:stretch>
        </p:blipFill>
        <p:spPr>
          <a:xfrm>
            <a:off x="253088" y="4771548"/>
            <a:ext cx="5525493" cy="2064414"/>
          </a:xfrm>
          <a:prstGeom prst="rect">
            <a:avLst/>
          </a:prstGeom>
        </p:spPr>
      </p:pic>
    </p:spTree>
    <p:extLst>
      <p:ext uri="{BB962C8B-B14F-4D97-AF65-F5344CB8AC3E}">
        <p14:creationId xmlns:p14="http://schemas.microsoft.com/office/powerpoint/2010/main" val="363251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Tuesday</a:t>
            </a:r>
            <a:endParaRPr lang="en-US" dirty="0"/>
          </a:p>
        </p:txBody>
      </p:sp>
      <p:pic>
        <p:nvPicPr>
          <p:cNvPr id="3" name="Picture 2"/>
          <p:cNvPicPr>
            <a:picLocks noChangeAspect="1"/>
          </p:cNvPicPr>
          <p:nvPr/>
        </p:nvPicPr>
        <p:blipFill>
          <a:blip r:embed="rId2"/>
          <a:stretch>
            <a:fillRect/>
          </a:stretch>
        </p:blipFill>
        <p:spPr>
          <a:xfrm>
            <a:off x="1" y="4588390"/>
            <a:ext cx="3703532" cy="2269610"/>
          </a:xfrm>
          <a:prstGeom prst="rect">
            <a:avLst/>
          </a:prstGeom>
        </p:spPr>
      </p:pic>
      <p:pic>
        <p:nvPicPr>
          <p:cNvPr id="5" name="Picture 4"/>
          <p:cNvPicPr>
            <a:picLocks noChangeAspect="1"/>
          </p:cNvPicPr>
          <p:nvPr/>
        </p:nvPicPr>
        <p:blipFill>
          <a:blip r:embed="rId3"/>
          <a:stretch>
            <a:fillRect/>
          </a:stretch>
        </p:blipFill>
        <p:spPr>
          <a:xfrm>
            <a:off x="3000653" y="1251032"/>
            <a:ext cx="6956771" cy="3919704"/>
          </a:xfrm>
          <a:prstGeom prst="rect">
            <a:avLst/>
          </a:prstGeom>
        </p:spPr>
      </p:pic>
      <p:pic>
        <p:nvPicPr>
          <p:cNvPr id="4" name="Picture 3"/>
          <p:cNvPicPr>
            <a:picLocks noChangeAspect="1"/>
          </p:cNvPicPr>
          <p:nvPr/>
        </p:nvPicPr>
        <p:blipFill>
          <a:blip r:embed="rId4"/>
          <a:stretch>
            <a:fillRect/>
          </a:stretch>
        </p:blipFill>
        <p:spPr>
          <a:xfrm>
            <a:off x="8977013" y="4187884"/>
            <a:ext cx="3214988" cy="2670117"/>
          </a:xfrm>
          <a:prstGeom prst="rect">
            <a:avLst/>
          </a:prstGeom>
        </p:spPr>
      </p:pic>
    </p:spTree>
    <p:extLst>
      <p:ext uri="{BB962C8B-B14F-4D97-AF65-F5344CB8AC3E}">
        <p14:creationId xmlns:p14="http://schemas.microsoft.com/office/powerpoint/2010/main" val="3841920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Wednesday</a:t>
            </a:r>
            <a:endParaRPr lang="en-US" dirty="0"/>
          </a:p>
        </p:txBody>
      </p:sp>
      <p:pic>
        <p:nvPicPr>
          <p:cNvPr id="6" name="Picture 5"/>
          <p:cNvPicPr>
            <a:picLocks noChangeAspect="1"/>
          </p:cNvPicPr>
          <p:nvPr/>
        </p:nvPicPr>
        <p:blipFill>
          <a:blip r:embed="rId2"/>
          <a:stretch>
            <a:fillRect/>
          </a:stretch>
        </p:blipFill>
        <p:spPr>
          <a:xfrm>
            <a:off x="1412276" y="1294045"/>
            <a:ext cx="5509301" cy="2142506"/>
          </a:xfrm>
          <a:prstGeom prst="rect">
            <a:avLst/>
          </a:prstGeom>
        </p:spPr>
      </p:pic>
      <p:pic>
        <p:nvPicPr>
          <p:cNvPr id="7" name="Picture 6"/>
          <p:cNvPicPr>
            <a:picLocks noChangeAspect="1"/>
          </p:cNvPicPr>
          <p:nvPr/>
        </p:nvPicPr>
        <p:blipFill>
          <a:blip r:embed="rId3"/>
          <a:stretch>
            <a:fillRect/>
          </a:stretch>
        </p:blipFill>
        <p:spPr>
          <a:xfrm>
            <a:off x="1411148" y="3540839"/>
            <a:ext cx="8287290" cy="3186121"/>
          </a:xfrm>
          <a:prstGeom prst="rect">
            <a:avLst/>
          </a:prstGeom>
        </p:spPr>
      </p:pic>
      <p:pic>
        <p:nvPicPr>
          <p:cNvPr id="3" name="Picture 2"/>
          <p:cNvPicPr>
            <a:picLocks noChangeAspect="1"/>
          </p:cNvPicPr>
          <p:nvPr/>
        </p:nvPicPr>
        <p:blipFill>
          <a:blip r:embed="rId4"/>
          <a:stretch>
            <a:fillRect/>
          </a:stretch>
        </p:blipFill>
        <p:spPr>
          <a:xfrm>
            <a:off x="6977788" y="0"/>
            <a:ext cx="2987272" cy="3462151"/>
          </a:xfrm>
          <a:prstGeom prst="rect">
            <a:avLst/>
          </a:prstGeom>
        </p:spPr>
      </p:pic>
    </p:spTree>
    <p:extLst>
      <p:ext uri="{BB962C8B-B14F-4D97-AF65-F5344CB8AC3E}">
        <p14:creationId xmlns:p14="http://schemas.microsoft.com/office/powerpoint/2010/main" val="4177488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Thursday</a:t>
            </a:r>
            <a:endParaRPr lang="en-US" dirty="0"/>
          </a:p>
        </p:txBody>
      </p:sp>
      <p:pic>
        <p:nvPicPr>
          <p:cNvPr id="5" name="Picture 4"/>
          <p:cNvPicPr>
            <a:picLocks noChangeAspect="1"/>
          </p:cNvPicPr>
          <p:nvPr/>
        </p:nvPicPr>
        <p:blipFill>
          <a:blip r:embed="rId2"/>
          <a:stretch>
            <a:fillRect/>
          </a:stretch>
        </p:blipFill>
        <p:spPr>
          <a:xfrm>
            <a:off x="6581082" y="1117251"/>
            <a:ext cx="4969483" cy="2528845"/>
          </a:xfrm>
          <a:prstGeom prst="rect">
            <a:avLst/>
          </a:prstGeom>
        </p:spPr>
      </p:pic>
      <p:pic>
        <p:nvPicPr>
          <p:cNvPr id="9" name="Picture 8"/>
          <p:cNvPicPr>
            <a:picLocks noChangeAspect="1"/>
          </p:cNvPicPr>
          <p:nvPr/>
        </p:nvPicPr>
        <p:blipFill>
          <a:blip r:embed="rId3"/>
          <a:stretch>
            <a:fillRect/>
          </a:stretch>
        </p:blipFill>
        <p:spPr>
          <a:xfrm>
            <a:off x="1193062" y="1417639"/>
            <a:ext cx="3877618" cy="1672905"/>
          </a:xfrm>
          <a:prstGeom prst="rect">
            <a:avLst/>
          </a:prstGeom>
        </p:spPr>
      </p:pic>
      <p:pic>
        <p:nvPicPr>
          <p:cNvPr id="4" name="Picture 3"/>
          <p:cNvPicPr>
            <a:picLocks noChangeAspect="1"/>
          </p:cNvPicPr>
          <p:nvPr/>
        </p:nvPicPr>
        <p:blipFill>
          <a:blip r:embed="rId4"/>
          <a:stretch>
            <a:fillRect/>
          </a:stretch>
        </p:blipFill>
        <p:spPr>
          <a:xfrm>
            <a:off x="2668352" y="3796735"/>
            <a:ext cx="6165899" cy="2984297"/>
          </a:xfrm>
          <a:prstGeom prst="rect">
            <a:avLst/>
          </a:prstGeom>
        </p:spPr>
      </p:pic>
    </p:spTree>
    <p:extLst>
      <p:ext uri="{BB962C8B-B14F-4D97-AF65-F5344CB8AC3E}">
        <p14:creationId xmlns:p14="http://schemas.microsoft.com/office/powerpoint/2010/main" val="3181932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Friday</a:t>
            </a:r>
            <a:endParaRPr lang="en-US" dirty="0"/>
          </a:p>
        </p:txBody>
      </p:sp>
      <p:pic>
        <p:nvPicPr>
          <p:cNvPr id="6" name="Picture 5"/>
          <p:cNvPicPr>
            <a:picLocks noChangeAspect="1"/>
          </p:cNvPicPr>
          <p:nvPr/>
        </p:nvPicPr>
        <p:blipFill>
          <a:blip r:embed="rId2"/>
          <a:stretch>
            <a:fillRect/>
          </a:stretch>
        </p:blipFill>
        <p:spPr>
          <a:xfrm>
            <a:off x="237675" y="1417638"/>
            <a:ext cx="5694561" cy="3050658"/>
          </a:xfrm>
          <a:prstGeom prst="rect">
            <a:avLst/>
          </a:prstGeom>
        </p:spPr>
      </p:pic>
      <p:pic>
        <p:nvPicPr>
          <p:cNvPr id="7" name="Picture 6"/>
          <p:cNvPicPr>
            <a:picLocks noChangeAspect="1"/>
          </p:cNvPicPr>
          <p:nvPr/>
        </p:nvPicPr>
        <p:blipFill>
          <a:blip r:embed="rId3"/>
          <a:stretch>
            <a:fillRect/>
          </a:stretch>
        </p:blipFill>
        <p:spPr>
          <a:xfrm>
            <a:off x="7872995" y="1417639"/>
            <a:ext cx="4319005" cy="3235393"/>
          </a:xfrm>
          <a:prstGeom prst="rect">
            <a:avLst/>
          </a:prstGeom>
        </p:spPr>
      </p:pic>
      <p:pic>
        <p:nvPicPr>
          <p:cNvPr id="10" name="Picture 9"/>
          <p:cNvPicPr>
            <a:picLocks noChangeAspect="1"/>
          </p:cNvPicPr>
          <p:nvPr/>
        </p:nvPicPr>
        <p:blipFill>
          <a:blip r:embed="rId4"/>
          <a:stretch>
            <a:fillRect/>
          </a:stretch>
        </p:blipFill>
        <p:spPr>
          <a:xfrm>
            <a:off x="4917639" y="3889494"/>
            <a:ext cx="3415116" cy="2968506"/>
          </a:xfrm>
          <a:prstGeom prst="rect">
            <a:avLst/>
          </a:prstGeom>
        </p:spPr>
      </p:pic>
    </p:spTree>
    <p:extLst>
      <p:ext uri="{BB962C8B-B14F-4D97-AF65-F5344CB8AC3E}">
        <p14:creationId xmlns:p14="http://schemas.microsoft.com/office/powerpoint/2010/main" val="2449196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Overall: What you will learn</a:t>
            </a:r>
            <a:endParaRPr lang="en-US" dirty="0"/>
          </a:p>
        </p:txBody>
      </p:sp>
      <p:pic>
        <p:nvPicPr>
          <p:cNvPr id="3" name="Picture 2"/>
          <p:cNvPicPr>
            <a:picLocks noChangeAspect="1"/>
          </p:cNvPicPr>
          <p:nvPr/>
        </p:nvPicPr>
        <p:blipFill>
          <a:blip r:embed="rId2"/>
          <a:stretch>
            <a:fillRect/>
          </a:stretch>
        </p:blipFill>
        <p:spPr>
          <a:xfrm>
            <a:off x="5601885" y="2452992"/>
            <a:ext cx="6590115" cy="2421899"/>
          </a:xfrm>
          <a:prstGeom prst="rect">
            <a:avLst/>
          </a:prstGeom>
        </p:spPr>
      </p:pic>
      <p:sp>
        <p:nvSpPr>
          <p:cNvPr id="6" name="Content Placeholder 2"/>
          <p:cNvSpPr>
            <a:spLocks noGrp="1"/>
          </p:cNvSpPr>
          <p:nvPr>
            <p:ph idx="1"/>
          </p:nvPr>
        </p:nvSpPr>
        <p:spPr>
          <a:xfrm>
            <a:off x="609601" y="1600200"/>
            <a:ext cx="5002590" cy="4978400"/>
          </a:xfrm>
        </p:spPr>
        <p:txBody>
          <a:bodyPr>
            <a:normAutofit/>
          </a:bodyPr>
          <a:lstStyle/>
          <a:p>
            <a:r>
              <a:rPr lang="en-US" dirty="0" smtClean="0"/>
              <a:t>Import Data</a:t>
            </a:r>
          </a:p>
          <a:p>
            <a:r>
              <a:rPr lang="en-US" dirty="0" smtClean="0"/>
              <a:t>Clean Data</a:t>
            </a:r>
          </a:p>
          <a:p>
            <a:r>
              <a:rPr lang="en-US" dirty="0" smtClean="0"/>
              <a:t>Transform/Analyze/Manage Data: </a:t>
            </a:r>
          </a:p>
          <a:p>
            <a:pPr lvl="1"/>
            <a:r>
              <a:rPr lang="en-US" dirty="0" smtClean="0"/>
              <a:t>Create new variables</a:t>
            </a:r>
          </a:p>
          <a:p>
            <a:pPr lvl="1"/>
            <a:r>
              <a:rPr lang="en-US" dirty="0" smtClean="0"/>
              <a:t>Understand and summarize variables</a:t>
            </a:r>
          </a:p>
          <a:p>
            <a:pPr lvl="1"/>
            <a:r>
              <a:rPr lang="en-US" dirty="0" smtClean="0"/>
              <a:t>Manage and query data with SQL</a:t>
            </a:r>
            <a:endParaRPr lang="en-US" dirty="0"/>
          </a:p>
          <a:p>
            <a:r>
              <a:rPr lang="en-US" dirty="0" smtClean="0"/>
              <a:t>Visualize </a:t>
            </a:r>
            <a:r>
              <a:rPr lang="en-US" dirty="0"/>
              <a:t>D</a:t>
            </a:r>
            <a:r>
              <a:rPr lang="en-US" dirty="0" smtClean="0"/>
              <a:t>ata </a:t>
            </a:r>
          </a:p>
          <a:p>
            <a:r>
              <a:rPr lang="en-US" dirty="0" smtClean="0"/>
              <a:t>Model Data</a:t>
            </a:r>
          </a:p>
          <a:p>
            <a:r>
              <a:rPr lang="en-US" dirty="0" smtClean="0"/>
              <a:t>Communicate the data to enable better decisions</a:t>
            </a:r>
          </a:p>
          <a:p>
            <a:endParaRPr lang="en-US" sz="2000" dirty="0"/>
          </a:p>
        </p:txBody>
      </p:sp>
    </p:spTree>
    <p:extLst>
      <p:ext uri="{BB962C8B-B14F-4D97-AF65-F5344CB8AC3E}">
        <p14:creationId xmlns:p14="http://schemas.microsoft.com/office/powerpoint/2010/main" val="1222191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endParaRPr lang="en-US" dirty="0"/>
          </a:p>
        </p:txBody>
      </p:sp>
      <p:sp>
        <p:nvSpPr>
          <p:cNvPr id="3" name="Content Placeholder 2"/>
          <p:cNvSpPr>
            <a:spLocks noGrp="1"/>
          </p:cNvSpPr>
          <p:nvPr>
            <p:ph idx="1"/>
          </p:nvPr>
        </p:nvSpPr>
        <p:spPr/>
        <p:txBody>
          <a:bodyPr>
            <a:normAutofit/>
          </a:bodyPr>
          <a:lstStyle/>
          <a:p>
            <a:r>
              <a:rPr lang="en-US" dirty="0" smtClean="0"/>
              <a:t>You should:</a:t>
            </a:r>
          </a:p>
          <a:p>
            <a:pPr lvl="1"/>
            <a:r>
              <a:rPr lang="en-US" dirty="0" smtClean="0"/>
              <a:t>Have a computer in front of you</a:t>
            </a:r>
          </a:p>
          <a:p>
            <a:pPr lvl="1"/>
            <a:r>
              <a:rPr lang="en-US" dirty="0" smtClean="0"/>
              <a:t>Have R installed on that computer</a:t>
            </a:r>
          </a:p>
          <a:p>
            <a:pPr lvl="1"/>
            <a:r>
              <a:rPr lang="en-US" dirty="0" smtClean="0"/>
              <a:t>Have a connection to the internet</a:t>
            </a:r>
          </a:p>
          <a:p>
            <a:r>
              <a:rPr lang="en-US" dirty="0" smtClean="0"/>
              <a:t>If you do not have all of these three please let us know so we can start trouble shooting ASAP.</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1180233" y="3811463"/>
            <a:ext cx="2892603" cy="2892603"/>
          </a:xfrm>
          <a:prstGeom prst="rect">
            <a:avLst/>
          </a:prstGeom>
        </p:spPr>
      </p:pic>
      <p:pic>
        <p:nvPicPr>
          <p:cNvPr id="5" name="Picture 4"/>
          <p:cNvPicPr>
            <a:picLocks noChangeAspect="1"/>
          </p:cNvPicPr>
          <p:nvPr/>
        </p:nvPicPr>
        <p:blipFill>
          <a:blip r:embed="rId3"/>
          <a:stretch>
            <a:fillRect/>
          </a:stretch>
        </p:blipFill>
        <p:spPr>
          <a:xfrm>
            <a:off x="4308824" y="3450647"/>
            <a:ext cx="3298548" cy="3298548"/>
          </a:xfrm>
          <a:prstGeom prst="rect">
            <a:avLst/>
          </a:prstGeom>
        </p:spPr>
      </p:pic>
      <p:pic>
        <p:nvPicPr>
          <p:cNvPr id="6" name="Picture 5"/>
          <p:cNvPicPr>
            <a:picLocks noChangeAspect="1"/>
          </p:cNvPicPr>
          <p:nvPr/>
        </p:nvPicPr>
        <p:blipFill>
          <a:blip r:embed="rId4"/>
          <a:stretch>
            <a:fillRect/>
          </a:stretch>
        </p:blipFill>
        <p:spPr>
          <a:xfrm>
            <a:off x="7731699" y="3764120"/>
            <a:ext cx="3810000" cy="2857500"/>
          </a:xfrm>
          <a:prstGeom prst="rect">
            <a:avLst/>
          </a:prstGeom>
        </p:spPr>
      </p:pic>
    </p:spTree>
    <p:extLst>
      <p:ext uri="{BB962C8B-B14F-4D97-AF65-F5344CB8AC3E}">
        <p14:creationId xmlns:p14="http://schemas.microsoft.com/office/powerpoint/2010/main" val="152939733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Overall: What you will not learn</a:t>
            </a:r>
            <a:endParaRPr lang="en-US" dirty="0"/>
          </a:p>
        </p:txBody>
      </p:sp>
      <p:sp>
        <p:nvSpPr>
          <p:cNvPr id="6" name="Content Placeholder 2"/>
          <p:cNvSpPr>
            <a:spLocks noGrp="1"/>
          </p:cNvSpPr>
          <p:nvPr>
            <p:ph idx="1"/>
          </p:nvPr>
        </p:nvSpPr>
        <p:spPr>
          <a:xfrm>
            <a:off x="609601" y="1600200"/>
            <a:ext cx="5002590" cy="4978400"/>
          </a:xfrm>
        </p:spPr>
        <p:txBody>
          <a:bodyPr>
            <a:normAutofit/>
          </a:bodyPr>
          <a:lstStyle/>
          <a:p>
            <a:r>
              <a:rPr lang="en-US" dirty="0" smtClean="0"/>
              <a:t>Big Data </a:t>
            </a:r>
            <a:r>
              <a:rPr lang="mr-IN" dirty="0" smtClean="0"/>
              <a:t>–</a:t>
            </a:r>
            <a:r>
              <a:rPr lang="en-US" dirty="0" smtClean="0"/>
              <a:t> </a:t>
            </a:r>
            <a:r>
              <a:rPr lang="en-US" dirty="0" err="1" smtClean="0"/>
              <a:t>Hadoop</a:t>
            </a:r>
            <a:r>
              <a:rPr lang="en-US" dirty="0" smtClean="0"/>
              <a:t> / Map Reduce</a:t>
            </a:r>
          </a:p>
          <a:p>
            <a:r>
              <a:rPr lang="en-US" dirty="0" smtClean="0"/>
              <a:t>Non-Rectangular Data </a:t>
            </a:r>
            <a:r>
              <a:rPr lang="mr-IN" dirty="0" smtClean="0"/>
              <a:t>–</a:t>
            </a:r>
            <a:r>
              <a:rPr lang="en-US" dirty="0" smtClean="0"/>
              <a:t> Images, Sounds</a:t>
            </a:r>
          </a:p>
          <a:p>
            <a:pPr lvl="1"/>
            <a:r>
              <a:rPr lang="en-US" dirty="0" smtClean="0"/>
              <a:t>Note: We do some text analysis</a:t>
            </a:r>
          </a:p>
          <a:p>
            <a:r>
              <a:rPr lang="en-US" dirty="0" smtClean="0"/>
              <a:t>Focus on Hypothesis Generation vs. Hypothesis Confirmation </a:t>
            </a:r>
          </a:p>
          <a:p>
            <a:pPr lvl="1"/>
            <a:r>
              <a:rPr lang="en-US" dirty="0" smtClean="0"/>
              <a:t>We will help you look deep into the data to generate ideas that explain what is happening</a:t>
            </a:r>
          </a:p>
          <a:p>
            <a:pPr lvl="1"/>
            <a:r>
              <a:rPr lang="en-US" dirty="0" smtClean="0"/>
              <a:t>We are not focused on confirmatory analysis of an established statistical model</a:t>
            </a:r>
          </a:p>
          <a:p>
            <a:pPr lvl="1"/>
            <a:r>
              <a:rPr lang="en-US" dirty="0" smtClean="0"/>
              <a:t>Note: We do some hypothesis testing</a:t>
            </a:r>
          </a:p>
          <a:p>
            <a:r>
              <a:rPr lang="en-US" dirty="0" smtClean="0"/>
              <a:t>Programming in non-R languages </a:t>
            </a:r>
          </a:p>
          <a:p>
            <a:endParaRPr lang="en-US" sz="2000" dirty="0"/>
          </a:p>
        </p:txBody>
      </p:sp>
      <p:pic>
        <p:nvPicPr>
          <p:cNvPr id="4" name="Picture 3"/>
          <p:cNvPicPr>
            <a:picLocks noChangeAspect="1"/>
          </p:cNvPicPr>
          <p:nvPr/>
        </p:nvPicPr>
        <p:blipFill>
          <a:blip r:embed="rId2"/>
          <a:stretch>
            <a:fillRect/>
          </a:stretch>
        </p:blipFill>
        <p:spPr>
          <a:xfrm>
            <a:off x="7141028" y="1377041"/>
            <a:ext cx="4990488" cy="5057625"/>
          </a:xfrm>
          <a:prstGeom prst="rect">
            <a:avLst/>
          </a:prstGeom>
        </p:spPr>
      </p:pic>
    </p:spTree>
    <p:extLst>
      <p:ext uri="{BB962C8B-B14F-4D97-AF65-F5344CB8AC3E}">
        <p14:creationId xmlns:p14="http://schemas.microsoft.com/office/powerpoint/2010/main" val="3653277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21196" y="1359734"/>
            <a:ext cx="4534292" cy="4292463"/>
          </a:xfrm>
          <a:prstGeom prst="rect">
            <a:avLst/>
          </a:prstGeom>
        </p:spPr>
      </p:pic>
      <p:pic>
        <p:nvPicPr>
          <p:cNvPr id="4" name="Picture 3"/>
          <p:cNvPicPr>
            <a:picLocks noChangeAspect="1"/>
          </p:cNvPicPr>
          <p:nvPr/>
        </p:nvPicPr>
        <p:blipFill>
          <a:blip r:embed="rId3"/>
          <a:stretch>
            <a:fillRect/>
          </a:stretch>
        </p:blipFill>
        <p:spPr>
          <a:xfrm>
            <a:off x="6308903" y="564416"/>
            <a:ext cx="5883097" cy="5883097"/>
          </a:xfrm>
          <a:prstGeom prst="rect">
            <a:avLst/>
          </a:prstGeom>
        </p:spPr>
      </p:pic>
      <p:sp>
        <p:nvSpPr>
          <p:cNvPr id="2" name="Title 1"/>
          <p:cNvSpPr>
            <a:spLocks noGrp="1"/>
          </p:cNvSpPr>
          <p:nvPr>
            <p:ph type="title"/>
          </p:nvPr>
        </p:nvSpPr>
        <p:spPr/>
        <p:txBody>
          <a:bodyPr/>
          <a:lstStyle/>
          <a:p>
            <a:r>
              <a:rPr lang="en-US" dirty="0" smtClean="0"/>
              <a:t>Why not excel</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The draw of the spreadsheet is strong.</a:t>
            </a:r>
          </a:p>
          <a:p>
            <a:pPr lvl="1"/>
            <a:r>
              <a:rPr lang="en-US" dirty="0" smtClean="0"/>
              <a:t>The first killer app</a:t>
            </a:r>
          </a:p>
          <a:p>
            <a:r>
              <a:rPr lang="en-US" dirty="0" smtClean="0"/>
              <a:t>Interface mixes together (creates confusion):</a:t>
            </a:r>
          </a:p>
          <a:p>
            <a:pPr lvl="1"/>
            <a:r>
              <a:rPr lang="en-US" dirty="0" smtClean="0"/>
              <a:t>Data entry (input)</a:t>
            </a:r>
          </a:p>
          <a:p>
            <a:pPr lvl="1"/>
            <a:r>
              <a:rPr lang="en-US" dirty="0" smtClean="0"/>
              <a:t>Data analysis</a:t>
            </a:r>
          </a:p>
          <a:p>
            <a:pPr lvl="1"/>
            <a:r>
              <a:rPr lang="en-US" dirty="0" smtClean="0"/>
              <a:t>Output</a:t>
            </a:r>
          </a:p>
          <a:p>
            <a:r>
              <a:rPr lang="en-US" dirty="0" smtClean="0"/>
              <a:t>Interaction-driven nature thwarts:</a:t>
            </a:r>
          </a:p>
          <a:p>
            <a:pPr lvl="1"/>
            <a:r>
              <a:rPr lang="en-US" dirty="0" smtClean="0"/>
              <a:t> automation</a:t>
            </a:r>
          </a:p>
          <a:p>
            <a:pPr lvl="1"/>
            <a:r>
              <a:rPr lang="en-US" dirty="0"/>
              <a:t>r</a:t>
            </a:r>
            <a:r>
              <a:rPr lang="en-US" dirty="0" smtClean="0"/>
              <a:t>eproducibility	</a:t>
            </a:r>
          </a:p>
          <a:p>
            <a:endParaRPr lang="en-US" dirty="0"/>
          </a:p>
        </p:txBody>
      </p:sp>
    </p:spTree>
    <p:extLst>
      <p:ext uri="{BB962C8B-B14F-4D97-AF65-F5344CB8AC3E}">
        <p14:creationId xmlns:p14="http://schemas.microsoft.com/office/powerpoint/2010/main" val="3059034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 instead of Excel</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Data Manipulation</a:t>
            </a:r>
          </a:p>
          <a:p>
            <a:pPr lvl="1"/>
            <a:r>
              <a:rPr lang="en-US" dirty="0" smtClean="0"/>
              <a:t>A majority of the time spent on analysis is spent before analysis begins (i.e. data preparation)</a:t>
            </a:r>
          </a:p>
          <a:p>
            <a:r>
              <a:rPr lang="en-US" dirty="0" smtClean="0"/>
              <a:t>Easier automation:</a:t>
            </a:r>
          </a:p>
          <a:p>
            <a:pPr lvl="1"/>
            <a:r>
              <a:rPr lang="en-US" dirty="0" smtClean="0"/>
              <a:t>Scripts instead of GUI</a:t>
            </a:r>
          </a:p>
          <a:p>
            <a:pPr lvl="1"/>
            <a:r>
              <a:rPr lang="en-US" dirty="0" smtClean="0"/>
              <a:t>Magnified when you rerun analysis</a:t>
            </a:r>
          </a:p>
          <a:p>
            <a:pPr lvl="1"/>
            <a:r>
              <a:rPr lang="en-US" dirty="0" smtClean="0"/>
              <a:t>Reproducibility</a:t>
            </a:r>
          </a:p>
          <a:p>
            <a:pPr lvl="1"/>
            <a:r>
              <a:rPr lang="en-US" dirty="0" smtClean="0"/>
              <a:t>Easier to identify errors</a:t>
            </a:r>
          </a:p>
          <a:p>
            <a:r>
              <a:rPr lang="en-US" dirty="0" smtClean="0"/>
              <a:t>Flexibility in terms of types of data read</a:t>
            </a:r>
          </a:p>
          <a:p>
            <a:pPr lvl="1"/>
            <a:r>
              <a:rPr lang="en-US" dirty="0" smtClean="0"/>
              <a:t>.txt, .</a:t>
            </a:r>
            <a:r>
              <a:rPr lang="en-US" dirty="0" err="1" smtClean="0"/>
              <a:t>csv</a:t>
            </a:r>
            <a:r>
              <a:rPr lang="en-US" dirty="0" smtClean="0"/>
              <a:t>, .</a:t>
            </a:r>
            <a:r>
              <a:rPr lang="en-US" dirty="0" err="1" smtClean="0"/>
              <a:t>dat</a:t>
            </a:r>
            <a:r>
              <a:rPr lang="en-US" dirty="0" smtClean="0"/>
              <a:t>, JSON, Excel, SPSS, SAS, STATA</a:t>
            </a:r>
          </a:p>
          <a:p>
            <a:r>
              <a:rPr lang="en-US" dirty="0" smtClean="0"/>
              <a:t>The Navy is encouraging you to!</a:t>
            </a:r>
          </a:p>
          <a:p>
            <a:pPr lvl="1"/>
            <a:r>
              <a:rPr lang="en-US" dirty="0" smtClean="0"/>
              <a:t>Approved Software</a:t>
            </a:r>
          </a:p>
          <a:p>
            <a:pPr lvl="1"/>
            <a:r>
              <a:rPr lang="en-US" dirty="0" smtClean="0"/>
              <a:t>Will be pushed to your environment shortly.</a:t>
            </a:r>
          </a:p>
          <a:p>
            <a:endParaRPr lang="en-US" dirty="0"/>
          </a:p>
        </p:txBody>
      </p:sp>
      <p:pic>
        <p:nvPicPr>
          <p:cNvPr id="3" name="Picture 2"/>
          <p:cNvPicPr>
            <a:picLocks noChangeAspect="1"/>
          </p:cNvPicPr>
          <p:nvPr/>
        </p:nvPicPr>
        <p:blipFill>
          <a:blip r:embed="rId2"/>
          <a:stretch>
            <a:fillRect/>
          </a:stretch>
        </p:blipFill>
        <p:spPr>
          <a:xfrm>
            <a:off x="8036756" y="2444783"/>
            <a:ext cx="4161473" cy="4161473"/>
          </a:xfrm>
          <a:prstGeom prst="rect">
            <a:avLst/>
          </a:prstGeom>
        </p:spPr>
      </p:pic>
    </p:spTree>
    <p:extLst>
      <p:ext uri="{BB962C8B-B14F-4D97-AF65-F5344CB8AC3E}">
        <p14:creationId xmlns:p14="http://schemas.microsoft.com/office/powerpoint/2010/main" val="3675332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Technology: R</a:t>
            </a:r>
            <a:endParaRPr lang="en-US" dirty="0"/>
          </a:p>
        </p:txBody>
      </p:sp>
      <p:pic>
        <p:nvPicPr>
          <p:cNvPr id="5" name="Picture 4"/>
          <p:cNvPicPr>
            <a:picLocks noChangeAspect="1"/>
          </p:cNvPicPr>
          <p:nvPr/>
        </p:nvPicPr>
        <p:blipFill>
          <a:blip r:embed="rId2"/>
          <a:stretch>
            <a:fillRect/>
          </a:stretch>
        </p:blipFill>
        <p:spPr>
          <a:xfrm>
            <a:off x="1161143" y="1180738"/>
            <a:ext cx="9720896" cy="5677262"/>
          </a:xfrm>
          <a:prstGeom prst="rect">
            <a:avLst/>
          </a:prstGeom>
        </p:spPr>
      </p:pic>
    </p:spTree>
    <p:extLst>
      <p:ext uri="{BB962C8B-B14F-4D97-AF65-F5344CB8AC3E}">
        <p14:creationId xmlns:p14="http://schemas.microsoft.com/office/powerpoint/2010/main" val="3186898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09272" y="2919435"/>
            <a:ext cx="5317727" cy="3838948"/>
          </a:xfrm>
          <a:prstGeom prst="rect">
            <a:avLst/>
          </a:prstGeom>
        </p:spPr>
      </p:pic>
      <p:sp>
        <p:nvSpPr>
          <p:cNvPr id="2" name="Title 1"/>
          <p:cNvSpPr>
            <a:spLocks noGrp="1"/>
          </p:cNvSpPr>
          <p:nvPr>
            <p:ph type="title"/>
          </p:nvPr>
        </p:nvSpPr>
        <p:spPr/>
        <p:txBody>
          <a:bodyPr/>
          <a:lstStyle/>
          <a:p>
            <a:r>
              <a:rPr lang="en-US" dirty="0" smtClean="0"/>
              <a:t>R Learning Curve</a:t>
            </a:r>
            <a:endParaRPr lang="en-US" dirty="0"/>
          </a:p>
        </p:txBody>
      </p:sp>
      <p:sp>
        <p:nvSpPr>
          <p:cNvPr id="5" name="Content Placeholder 2"/>
          <p:cNvSpPr>
            <a:spLocks noGrp="1"/>
          </p:cNvSpPr>
          <p:nvPr>
            <p:ph idx="1"/>
          </p:nvPr>
        </p:nvSpPr>
        <p:spPr>
          <a:xfrm>
            <a:off x="99136" y="1151924"/>
            <a:ext cx="6238090" cy="3144054"/>
          </a:xfrm>
        </p:spPr>
        <p:txBody>
          <a:bodyPr>
            <a:normAutofit/>
          </a:bodyPr>
          <a:lstStyle/>
          <a:p>
            <a:r>
              <a:rPr lang="en-US" dirty="0" smtClean="0"/>
              <a:t>Things may seem frustrating at first</a:t>
            </a:r>
          </a:p>
          <a:p>
            <a:pPr lvl="1"/>
            <a:r>
              <a:rPr lang="en-US" dirty="0" smtClean="0"/>
              <a:t>You are learning a new language </a:t>
            </a:r>
          </a:p>
          <a:p>
            <a:r>
              <a:rPr lang="en-US" dirty="0" smtClean="0"/>
              <a:t>Stick w/ us! The shift will happen!</a:t>
            </a:r>
          </a:p>
          <a:p>
            <a:r>
              <a:rPr lang="en-US" dirty="0" smtClean="0"/>
              <a:t>Intensive nature of course will help</a:t>
            </a:r>
          </a:p>
        </p:txBody>
      </p:sp>
      <p:pic>
        <p:nvPicPr>
          <p:cNvPr id="4" name="Picture 3"/>
          <p:cNvPicPr>
            <a:picLocks noChangeAspect="1"/>
          </p:cNvPicPr>
          <p:nvPr/>
        </p:nvPicPr>
        <p:blipFill>
          <a:blip r:embed="rId3"/>
          <a:stretch>
            <a:fillRect/>
          </a:stretch>
        </p:blipFill>
        <p:spPr>
          <a:xfrm>
            <a:off x="6680721" y="834290"/>
            <a:ext cx="5337132" cy="5849379"/>
          </a:xfrm>
          <a:prstGeom prst="rect">
            <a:avLst/>
          </a:prstGeom>
        </p:spPr>
      </p:pic>
    </p:spTree>
    <p:extLst>
      <p:ext uri="{BB962C8B-B14F-4D97-AF65-F5344CB8AC3E}">
        <p14:creationId xmlns:p14="http://schemas.microsoft.com/office/powerpoint/2010/main" val="335264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RStudio</a:t>
            </a:r>
            <a:r>
              <a:rPr lang="en-US" dirty="0" smtClean="0"/>
              <a:t> To the Rescue</a:t>
            </a:r>
            <a:endParaRPr lang="en-US" dirty="0"/>
          </a:p>
        </p:txBody>
      </p:sp>
      <p:sp>
        <p:nvSpPr>
          <p:cNvPr id="5" name="Content Placeholder 2"/>
          <p:cNvSpPr>
            <a:spLocks noGrp="1"/>
          </p:cNvSpPr>
          <p:nvPr>
            <p:ph idx="1"/>
          </p:nvPr>
        </p:nvSpPr>
        <p:spPr>
          <a:xfrm>
            <a:off x="99136" y="1151924"/>
            <a:ext cx="5532628" cy="5706076"/>
          </a:xfrm>
        </p:spPr>
        <p:txBody>
          <a:bodyPr>
            <a:normAutofit/>
          </a:bodyPr>
          <a:lstStyle/>
          <a:p>
            <a:r>
              <a:rPr lang="en-US" dirty="0" smtClean="0"/>
              <a:t>R and </a:t>
            </a:r>
            <a:r>
              <a:rPr lang="en-US" dirty="0" err="1" smtClean="0"/>
              <a:t>RStudio</a:t>
            </a:r>
            <a:r>
              <a:rPr lang="en-US" dirty="0" smtClean="0"/>
              <a:t> are two different things</a:t>
            </a:r>
          </a:p>
          <a:p>
            <a:pPr lvl="1"/>
            <a:r>
              <a:rPr lang="en-US" dirty="0"/>
              <a:t>R is a language and environment for </a:t>
            </a:r>
            <a:r>
              <a:rPr lang="en-US" dirty="0" smtClean="0"/>
              <a:t>data analytics that includes the ability to create effective graphics</a:t>
            </a:r>
          </a:p>
          <a:p>
            <a:pPr lvl="1"/>
            <a:r>
              <a:rPr lang="en-US" dirty="0" err="1" smtClean="0"/>
              <a:t>RStudio</a:t>
            </a:r>
            <a:r>
              <a:rPr lang="en-US" dirty="0" smtClean="0"/>
              <a:t> </a:t>
            </a:r>
            <a:r>
              <a:rPr lang="en-US" dirty="0"/>
              <a:t>is R-Studio is a free and open-source integrated development </a:t>
            </a:r>
            <a:r>
              <a:rPr lang="en-US" dirty="0" smtClean="0"/>
              <a:t>environment (IDE) </a:t>
            </a:r>
            <a:r>
              <a:rPr lang="en-US" dirty="0"/>
              <a:t>for </a:t>
            </a:r>
            <a:r>
              <a:rPr lang="en-US" dirty="0" smtClean="0"/>
              <a:t>R</a:t>
            </a:r>
          </a:p>
          <a:p>
            <a:r>
              <a:rPr lang="en-US" dirty="0" err="1" smtClean="0"/>
              <a:t>RStudio</a:t>
            </a:r>
            <a:r>
              <a:rPr lang="en-US" dirty="0" smtClean="0"/>
              <a:t> helps you:</a:t>
            </a:r>
          </a:p>
          <a:p>
            <a:pPr lvl="1"/>
            <a:r>
              <a:rPr lang="en-US" dirty="0" smtClean="0"/>
              <a:t>write </a:t>
            </a:r>
            <a:r>
              <a:rPr lang="en-US" dirty="0"/>
              <a:t>scripts (automatic completion</a:t>
            </a:r>
            <a:r>
              <a:rPr lang="en-US" dirty="0" smtClean="0"/>
              <a:t>)</a:t>
            </a:r>
          </a:p>
          <a:p>
            <a:pPr lvl="1"/>
            <a:r>
              <a:rPr lang="en-US" dirty="0" smtClean="0"/>
              <a:t>view </a:t>
            </a:r>
            <a:r>
              <a:rPr lang="en-US" dirty="0"/>
              <a:t>and interact with the objects stored in your </a:t>
            </a:r>
            <a:r>
              <a:rPr lang="en-US" dirty="0" smtClean="0"/>
              <a:t>environment.</a:t>
            </a:r>
          </a:p>
          <a:p>
            <a:pPr lvl="1"/>
            <a:r>
              <a:rPr lang="en-US" dirty="0" smtClean="0"/>
              <a:t>set </a:t>
            </a:r>
            <a:r>
              <a:rPr lang="en-US" dirty="0"/>
              <a:t>your working directory and access files on your </a:t>
            </a:r>
            <a:r>
              <a:rPr lang="en-US" dirty="0" smtClean="0"/>
              <a:t>computer.</a:t>
            </a:r>
          </a:p>
          <a:p>
            <a:pPr lvl="1"/>
            <a:r>
              <a:rPr lang="en-US" dirty="0"/>
              <a:t>d</a:t>
            </a:r>
            <a:r>
              <a:rPr lang="en-US" dirty="0" smtClean="0"/>
              <a:t>isplay graphics you create.</a:t>
            </a:r>
          </a:p>
          <a:p>
            <a:r>
              <a:rPr lang="en-US" dirty="0" err="1" smtClean="0"/>
              <a:t>RStudio</a:t>
            </a:r>
            <a:r>
              <a:rPr lang="en-US" dirty="0" smtClean="0"/>
              <a:t> is as close to Excel as you will get this week. Without </a:t>
            </a:r>
            <a:r>
              <a:rPr lang="en-US" dirty="0" err="1" smtClean="0"/>
              <a:t>RStudio</a:t>
            </a:r>
            <a:r>
              <a:rPr lang="en-US" dirty="0" smtClean="0"/>
              <a:t>, things would feel even less familiar.</a:t>
            </a:r>
          </a:p>
          <a:p>
            <a:pPr lvl="1"/>
            <a:endParaRPr lang="en-US" dirty="0" smtClean="0"/>
          </a:p>
          <a:p>
            <a:pPr lvl="1"/>
            <a:endParaRPr lang="en-US" dirty="0" smtClean="0"/>
          </a:p>
          <a:p>
            <a:pPr lvl="1"/>
            <a:endParaRPr lang="en-US" dirty="0"/>
          </a:p>
          <a:p>
            <a:pPr lvl="1"/>
            <a:endParaRPr lang="en-US" dirty="0" smtClean="0"/>
          </a:p>
          <a:p>
            <a:endParaRPr lang="en-US" dirty="0" smtClean="0"/>
          </a:p>
        </p:txBody>
      </p:sp>
      <p:pic>
        <p:nvPicPr>
          <p:cNvPr id="3" name="Picture 2"/>
          <p:cNvPicPr>
            <a:picLocks noChangeAspect="1"/>
          </p:cNvPicPr>
          <p:nvPr/>
        </p:nvPicPr>
        <p:blipFill>
          <a:blip r:embed="rId2"/>
          <a:stretch>
            <a:fillRect/>
          </a:stretch>
        </p:blipFill>
        <p:spPr>
          <a:xfrm>
            <a:off x="6112391" y="89791"/>
            <a:ext cx="5202571" cy="1747867"/>
          </a:xfrm>
          <a:prstGeom prst="rect">
            <a:avLst/>
          </a:prstGeom>
        </p:spPr>
      </p:pic>
      <p:pic>
        <p:nvPicPr>
          <p:cNvPr id="6" name="Picture 5"/>
          <p:cNvPicPr>
            <a:picLocks noChangeAspect="1"/>
          </p:cNvPicPr>
          <p:nvPr/>
        </p:nvPicPr>
        <p:blipFill>
          <a:blip r:embed="rId3"/>
          <a:stretch>
            <a:fillRect/>
          </a:stretch>
        </p:blipFill>
        <p:spPr>
          <a:xfrm>
            <a:off x="6113844" y="1949802"/>
            <a:ext cx="5188170" cy="2277315"/>
          </a:xfrm>
          <a:prstGeom prst="rect">
            <a:avLst/>
          </a:prstGeom>
        </p:spPr>
      </p:pic>
      <p:pic>
        <p:nvPicPr>
          <p:cNvPr id="8" name="Picture 7"/>
          <p:cNvPicPr>
            <a:picLocks noChangeAspect="1"/>
          </p:cNvPicPr>
          <p:nvPr/>
        </p:nvPicPr>
        <p:blipFill>
          <a:blip r:embed="rId4"/>
          <a:stretch>
            <a:fillRect/>
          </a:stretch>
        </p:blipFill>
        <p:spPr>
          <a:xfrm>
            <a:off x="6132080" y="4314164"/>
            <a:ext cx="5169934" cy="2503518"/>
          </a:xfrm>
          <a:prstGeom prst="rect">
            <a:avLst/>
          </a:prstGeom>
        </p:spPr>
      </p:pic>
    </p:spTree>
    <p:extLst>
      <p:ext uri="{BB962C8B-B14F-4D97-AF65-F5344CB8AC3E}">
        <p14:creationId xmlns:p14="http://schemas.microsoft.com/office/powerpoint/2010/main" val="2694164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615" y="236849"/>
            <a:ext cx="11309839" cy="971306"/>
          </a:xfrm>
        </p:spPr>
        <p:txBody>
          <a:bodyPr/>
          <a:lstStyle/>
          <a:p>
            <a:r>
              <a:rPr lang="en-US" dirty="0" smtClean="0"/>
              <a:t>The R Landscape: R and R Packages</a:t>
            </a:r>
            <a:endParaRPr lang="en-US" dirty="0"/>
          </a:p>
        </p:txBody>
      </p:sp>
      <p:pic>
        <p:nvPicPr>
          <p:cNvPr id="10" name="Picture 9"/>
          <p:cNvPicPr>
            <a:picLocks noChangeAspect="1"/>
          </p:cNvPicPr>
          <p:nvPr/>
        </p:nvPicPr>
        <p:blipFill>
          <a:blip r:embed="rId2"/>
          <a:stretch>
            <a:fillRect/>
          </a:stretch>
        </p:blipFill>
        <p:spPr>
          <a:xfrm>
            <a:off x="4130817" y="1113764"/>
            <a:ext cx="7930088" cy="5628788"/>
          </a:xfrm>
          <a:prstGeom prst="rect">
            <a:avLst/>
          </a:prstGeom>
        </p:spPr>
      </p:pic>
      <p:sp>
        <p:nvSpPr>
          <p:cNvPr id="11" name="Content Placeholder 2"/>
          <p:cNvSpPr>
            <a:spLocks noGrp="1"/>
          </p:cNvSpPr>
          <p:nvPr>
            <p:ph idx="1"/>
          </p:nvPr>
        </p:nvSpPr>
        <p:spPr>
          <a:xfrm>
            <a:off x="-16325" y="985160"/>
            <a:ext cx="4262595" cy="5898496"/>
          </a:xfrm>
        </p:spPr>
        <p:txBody>
          <a:bodyPr>
            <a:normAutofit/>
          </a:bodyPr>
          <a:lstStyle/>
          <a:p>
            <a:r>
              <a:rPr lang="en-US" dirty="0" smtClean="0"/>
              <a:t>R is powerful because of the extensive set of additional packages.</a:t>
            </a:r>
          </a:p>
          <a:p>
            <a:r>
              <a:rPr lang="en-US" dirty="0" smtClean="0"/>
              <a:t>If you have a problem there is almost definitely a package for it.</a:t>
            </a:r>
          </a:p>
          <a:p>
            <a:r>
              <a:rPr lang="en-US" dirty="0" smtClean="0"/>
              <a:t>Base R comes w/ some packages.</a:t>
            </a:r>
          </a:p>
          <a:p>
            <a:r>
              <a:rPr lang="en-US" dirty="0" smtClean="0"/>
              <a:t>Packages on CRAN is a distributed repository of R packages that have been reviewed for suitable testing and documentation and accepted.</a:t>
            </a:r>
          </a:p>
          <a:p>
            <a:r>
              <a:rPr lang="en-US" dirty="0" smtClean="0"/>
              <a:t>Other packages are not necessarily as well supported.</a:t>
            </a:r>
          </a:p>
          <a:p>
            <a:pPr lvl="1"/>
            <a:endParaRPr lang="en-US" dirty="0" smtClean="0"/>
          </a:p>
          <a:p>
            <a:pPr lvl="1"/>
            <a:endParaRPr lang="en-US" dirty="0" smtClean="0"/>
          </a:p>
          <a:p>
            <a:pPr lvl="1"/>
            <a:endParaRPr lang="en-US" dirty="0"/>
          </a:p>
          <a:p>
            <a:pPr lvl="1"/>
            <a:endParaRPr lang="en-US" dirty="0" smtClean="0"/>
          </a:p>
          <a:p>
            <a:endParaRPr lang="en-US" dirty="0" smtClean="0"/>
          </a:p>
        </p:txBody>
      </p:sp>
    </p:spTree>
    <p:extLst>
      <p:ext uri="{BB962C8B-B14F-4D97-AF65-F5344CB8AC3E}">
        <p14:creationId xmlns:p14="http://schemas.microsoft.com/office/powerpoint/2010/main" val="3680620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 Thinking About Your 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We have some data that should be of some importance to you</a:t>
            </a:r>
          </a:p>
          <a:p>
            <a:r>
              <a:rPr lang="en-US" dirty="0" smtClean="0"/>
              <a:t>What questions do you have about it?</a:t>
            </a:r>
          </a:p>
          <a:p>
            <a:pPr lvl="1"/>
            <a:r>
              <a:rPr lang="en-US" dirty="0" smtClean="0"/>
              <a:t>Future predictions related to it</a:t>
            </a:r>
          </a:p>
          <a:p>
            <a:pPr lvl="1"/>
            <a:r>
              <a:rPr lang="en-US" dirty="0" smtClean="0"/>
              <a:t>Statistically significant differences between subjects within it</a:t>
            </a:r>
          </a:p>
          <a:p>
            <a:pPr lvl="1"/>
            <a:r>
              <a:rPr lang="en-US" dirty="0" smtClean="0"/>
              <a:t>Explore it in a new way to get insight</a:t>
            </a:r>
          </a:p>
          <a:p>
            <a:pPr lvl="1"/>
            <a:r>
              <a:rPr lang="en-US" dirty="0" smtClean="0"/>
              <a:t>Develop a model to classify future entries</a:t>
            </a:r>
          </a:p>
          <a:p>
            <a:endParaRPr lang="en-US" dirty="0"/>
          </a:p>
        </p:txBody>
      </p:sp>
      <p:pic>
        <p:nvPicPr>
          <p:cNvPr id="3" name="Picture 2"/>
          <p:cNvPicPr>
            <a:picLocks noChangeAspect="1"/>
          </p:cNvPicPr>
          <p:nvPr/>
        </p:nvPicPr>
        <p:blipFill>
          <a:blip r:embed="rId2"/>
          <a:stretch>
            <a:fillRect/>
          </a:stretch>
        </p:blipFill>
        <p:spPr>
          <a:xfrm>
            <a:off x="7235341" y="3437168"/>
            <a:ext cx="4862047" cy="3322399"/>
          </a:xfrm>
          <a:prstGeom prst="rect">
            <a:avLst/>
          </a:prstGeom>
        </p:spPr>
      </p:pic>
    </p:spTree>
    <p:extLst>
      <p:ext uri="{BB962C8B-B14F-4D97-AF65-F5344CB8AC3E}">
        <p14:creationId xmlns:p14="http://schemas.microsoft.com/office/powerpoint/2010/main" val="3005587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 Thinking About Your 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Your work with this data set at the end of the week will serve as your exam.</a:t>
            </a:r>
            <a:endParaRPr lang="en-US" dirty="0"/>
          </a:p>
          <a:p>
            <a:r>
              <a:rPr lang="en-US" dirty="0" smtClean="0"/>
              <a:t>The earlier you know what you want to work with and what questions you want insight into the sooner you can ask questions and start to think to answer the question.</a:t>
            </a:r>
          </a:p>
          <a:p>
            <a:r>
              <a:rPr lang="en-US" dirty="0" smtClean="0"/>
              <a:t>This will put you in a better position for success and understanding.</a:t>
            </a:r>
          </a:p>
        </p:txBody>
      </p:sp>
      <p:pic>
        <p:nvPicPr>
          <p:cNvPr id="4" name="Picture 3"/>
          <p:cNvPicPr>
            <a:picLocks noChangeAspect="1"/>
          </p:cNvPicPr>
          <p:nvPr/>
        </p:nvPicPr>
        <p:blipFill>
          <a:blip r:embed="rId2"/>
          <a:stretch>
            <a:fillRect/>
          </a:stretch>
        </p:blipFill>
        <p:spPr>
          <a:xfrm>
            <a:off x="7581715" y="3673857"/>
            <a:ext cx="4515673" cy="3085710"/>
          </a:xfrm>
          <a:prstGeom prst="rect">
            <a:avLst/>
          </a:prstGeom>
        </p:spPr>
      </p:pic>
    </p:spTree>
    <p:extLst>
      <p:ext uri="{BB962C8B-B14F-4D97-AF65-F5344CB8AC3E}">
        <p14:creationId xmlns:p14="http://schemas.microsoft.com/office/powerpoint/2010/main" val="1690042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a:t>
            </a:r>
            <a:r>
              <a:rPr lang="en-US" dirty="0" err="1" smtClean="0"/>
              <a:t>Administrivia</a:t>
            </a:r>
            <a:endParaRPr lang="en-US" dirty="0"/>
          </a:p>
        </p:txBody>
      </p:sp>
      <p:sp>
        <p:nvSpPr>
          <p:cNvPr id="3" name="Content Placeholder 2"/>
          <p:cNvSpPr>
            <a:spLocks noGrp="1"/>
          </p:cNvSpPr>
          <p:nvPr>
            <p:ph idx="1"/>
          </p:nvPr>
        </p:nvSpPr>
        <p:spPr/>
        <p:txBody>
          <a:bodyPr>
            <a:normAutofit/>
          </a:bodyPr>
          <a:lstStyle/>
          <a:p>
            <a:r>
              <a:rPr lang="en-US" dirty="0" smtClean="0"/>
              <a:t>You should:</a:t>
            </a:r>
          </a:p>
          <a:p>
            <a:pPr lvl="1"/>
            <a:r>
              <a:rPr lang="en-US" dirty="0" smtClean="0"/>
              <a:t>Have a computer in front of you</a:t>
            </a:r>
          </a:p>
          <a:p>
            <a:pPr lvl="1"/>
            <a:r>
              <a:rPr lang="en-US" dirty="0" smtClean="0"/>
              <a:t>Have R installed on that computer</a:t>
            </a:r>
          </a:p>
          <a:p>
            <a:pPr lvl="1"/>
            <a:r>
              <a:rPr lang="en-US" dirty="0" smtClean="0"/>
              <a:t>Have a connection to the internet</a:t>
            </a:r>
          </a:p>
          <a:p>
            <a:r>
              <a:rPr lang="en-US" dirty="0" smtClean="0"/>
              <a:t>If you do not have all of these three please let us know so we can start trouble shooting ASAP.</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1180233" y="3811463"/>
            <a:ext cx="2892603" cy="2892603"/>
          </a:xfrm>
          <a:prstGeom prst="rect">
            <a:avLst/>
          </a:prstGeom>
        </p:spPr>
      </p:pic>
      <p:pic>
        <p:nvPicPr>
          <p:cNvPr id="5" name="Picture 4"/>
          <p:cNvPicPr>
            <a:picLocks noChangeAspect="1"/>
          </p:cNvPicPr>
          <p:nvPr/>
        </p:nvPicPr>
        <p:blipFill>
          <a:blip r:embed="rId3"/>
          <a:stretch>
            <a:fillRect/>
          </a:stretch>
        </p:blipFill>
        <p:spPr>
          <a:xfrm>
            <a:off x="4308824" y="3450647"/>
            <a:ext cx="3298548" cy="3298548"/>
          </a:xfrm>
          <a:prstGeom prst="rect">
            <a:avLst/>
          </a:prstGeom>
        </p:spPr>
      </p:pic>
      <p:pic>
        <p:nvPicPr>
          <p:cNvPr id="6" name="Picture 5"/>
          <p:cNvPicPr>
            <a:picLocks noChangeAspect="1"/>
          </p:cNvPicPr>
          <p:nvPr/>
        </p:nvPicPr>
        <p:blipFill>
          <a:blip r:embed="rId4"/>
          <a:stretch>
            <a:fillRect/>
          </a:stretch>
        </p:blipFill>
        <p:spPr>
          <a:xfrm>
            <a:off x="7731699" y="3764120"/>
            <a:ext cx="3810000" cy="2857500"/>
          </a:xfrm>
          <a:prstGeom prst="rect">
            <a:avLst/>
          </a:prstGeom>
        </p:spPr>
      </p:pic>
    </p:spTree>
    <p:extLst>
      <p:ext uri="{BB962C8B-B14F-4D97-AF65-F5344CB8AC3E}">
        <p14:creationId xmlns:p14="http://schemas.microsoft.com/office/powerpoint/2010/main" val="498827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data analytics?</a:t>
            </a:r>
            <a:endParaRPr lang="en-US" dirty="0"/>
          </a:p>
        </p:txBody>
      </p:sp>
      <p:pic>
        <p:nvPicPr>
          <p:cNvPr id="5" name="Picture 4"/>
          <p:cNvPicPr>
            <a:picLocks noChangeAspect="1"/>
          </p:cNvPicPr>
          <p:nvPr/>
        </p:nvPicPr>
        <p:blipFill>
          <a:blip r:embed="rId2"/>
          <a:stretch>
            <a:fillRect/>
          </a:stretch>
        </p:blipFill>
        <p:spPr>
          <a:xfrm>
            <a:off x="1603576" y="2178974"/>
            <a:ext cx="8813897" cy="2708372"/>
          </a:xfrm>
          <a:prstGeom prst="rect">
            <a:avLst/>
          </a:prstGeom>
        </p:spPr>
      </p:pic>
    </p:spTree>
    <p:extLst>
      <p:ext uri="{BB962C8B-B14F-4D97-AF65-F5344CB8AC3E}">
        <p14:creationId xmlns:p14="http://schemas.microsoft.com/office/powerpoint/2010/main" val="219952704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data analytics?</a:t>
            </a:r>
            <a:endParaRPr lang="en-US" dirty="0"/>
          </a:p>
        </p:txBody>
      </p:sp>
      <p:sp>
        <p:nvSpPr>
          <p:cNvPr id="3" name="Content Placeholder 2"/>
          <p:cNvSpPr>
            <a:spLocks noGrp="1"/>
          </p:cNvSpPr>
          <p:nvPr>
            <p:ph idx="1"/>
          </p:nvPr>
        </p:nvSpPr>
        <p:spPr/>
        <p:txBody>
          <a:bodyPr>
            <a:normAutofit/>
          </a:bodyPr>
          <a:lstStyle/>
          <a:p>
            <a:r>
              <a:rPr lang="en-US" dirty="0" smtClean="0"/>
              <a:t>Can refer to:</a:t>
            </a:r>
          </a:p>
          <a:p>
            <a:pPr lvl="1"/>
            <a:r>
              <a:rPr lang="en-US" dirty="0" smtClean="0"/>
              <a:t>Data-based decision making</a:t>
            </a:r>
          </a:p>
          <a:p>
            <a:pPr lvl="1"/>
            <a:r>
              <a:rPr lang="en-US" dirty="0" smtClean="0"/>
              <a:t>Exploratory data analysis</a:t>
            </a:r>
          </a:p>
          <a:p>
            <a:pPr lvl="1"/>
            <a:r>
              <a:rPr lang="en-US" dirty="0" smtClean="0"/>
              <a:t>Predictive Modeling</a:t>
            </a:r>
          </a:p>
          <a:p>
            <a:pPr lvl="1"/>
            <a:r>
              <a:rPr lang="en-US" dirty="0" smtClean="0"/>
              <a:t>Computer-assisted data analysis</a:t>
            </a:r>
          </a:p>
          <a:p>
            <a:pPr lvl="1"/>
            <a:r>
              <a:rPr lang="en-US" dirty="0" smtClean="0"/>
              <a:t>Programming</a:t>
            </a:r>
          </a:p>
          <a:p>
            <a:r>
              <a:rPr lang="en-US" dirty="0" smtClean="0"/>
              <a:t>Typical elements</a:t>
            </a:r>
          </a:p>
          <a:p>
            <a:pPr lvl="1"/>
            <a:r>
              <a:rPr lang="en-US" dirty="0" smtClean="0"/>
              <a:t>Programming</a:t>
            </a:r>
          </a:p>
          <a:p>
            <a:pPr lvl="1"/>
            <a:r>
              <a:rPr lang="en-US" dirty="0" smtClean="0"/>
              <a:t>Focus on modeling</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6114142" y="1318381"/>
            <a:ext cx="5146524" cy="5146524"/>
          </a:xfrm>
          <a:prstGeom prst="rect">
            <a:avLst/>
          </a:prstGeom>
        </p:spPr>
      </p:pic>
    </p:spTree>
    <p:extLst>
      <p:ext uri="{BB962C8B-B14F-4D97-AF65-F5344CB8AC3E}">
        <p14:creationId xmlns:p14="http://schemas.microsoft.com/office/powerpoint/2010/main" val="111319331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274165" cy="1143000"/>
          </a:xfrm>
        </p:spPr>
        <p:txBody>
          <a:bodyPr>
            <a:normAutofit/>
          </a:bodyPr>
          <a:lstStyle/>
          <a:p>
            <a:r>
              <a:rPr lang="en-US" dirty="0" smtClean="0"/>
              <a:t>Who are you what do you want data analytics to do?</a:t>
            </a:r>
            <a:endParaRPr lang="en-US" dirty="0"/>
          </a:p>
        </p:txBody>
      </p:sp>
      <p:pic>
        <p:nvPicPr>
          <p:cNvPr id="5" name="Picture 4"/>
          <p:cNvPicPr>
            <a:picLocks noChangeAspect="1"/>
          </p:cNvPicPr>
          <p:nvPr/>
        </p:nvPicPr>
        <p:blipFill>
          <a:blip r:embed="rId2"/>
          <a:stretch>
            <a:fillRect/>
          </a:stretch>
        </p:blipFill>
        <p:spPr>
          <a:xfrm>
            <a:off x="5636610" y="1369256"/>
            <a:ext cx="6104555" cy="5077505"/>
          </a:xfrm>
          <a:prstGeom prst="rect">
            <a:avLst/>
          </a:prstGeom>
        </p:spPr>
      </p:pic>
      <p:pic>
        <p:nvPicPr>
          <p:cNvPr id="3" name="Picture 2"/>
          <p:cNvPicPr>
            <a:picLocks noChangeAspect="1"/>
          </p:cNvPicPr>
          <p:nvPr/>
        </p:nvPicPr>
        <p:blipFill>
          <a:blip r:embed="rId3"/>
          <a:stretch>
            <a:fillRect/>
          </a:stretch>
        </p:blipFill>
        <p:spPr>
          <a:xfrm>
            <a:off x="151189" y="1330475"/>
            <a:ext cx="5067905" cy="5067905"/>
          </a:xfrm>
          <a:prstGeom prst="rect">
            <a:avLst/>
          </a:prstGeom>
        </p:spPr>
      </p:pic>
    </p:spTree>
    <p:extLst>
      <p:ext uri="{BB962C8B-B14F-4D97-AF65-F5344CB8AC3E}">
        <p14:creationId xmlns:p14="http://schemas.microsoft.com/office/powerpoint/2010/main" val="225476254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67404" y="2328186"/>
            <a:ext cx="9390551" cy="3359855"/>
          </a:xfrm>
          <a:prstGeom prst="rect">
            <a:avLst/>
          </a:prstGeom>
        </p:spPr>
      </p:pic>
      <p:sp>
        <p:nvSpPr>
          <p:cNvPr id="7" name="Title 1"/>
          <p:cNvSpPr>
            <a:spLocks noGrp="1"/>
          </p:cNvSpPr>
          <p:nvPr>
            <p:ph type="title"/>
          </p:nvPr>
        </p:nvSpPr>
        <p:spPr>
          <a:xfrm>
            <a:off x="609600" y="274638"/>
            <a:ext cx="11274165" cy="1143000"/>
          </a:xfrm>
        </p:spPr>
        <p:txBody>
          <a:bodyPr>
            <a:normAutofit/>
          </a:bodyPr>
          <a:lstStyle/>
          <a:p>
            <a:r>
              <a:rPr lang="en-US" dirty="0" smtClean="0"/>
              <a:t>What can data analytics to do?</a:t>
            </a:r>
            <a:endParaRPr lang="en-US" dirty="0"/>
          </a:p>
        </p:txBody>
      </p:sp>
    </p:spTree>
    <p:extLst>
      <p:ext uri="{BB962C8B-B14F-4D97-AF65-F5344CB8AC3E}">
        <p14:creationId xmlns:p14="http://schemas.microsoft.com/office/powerpoint/2010/main" val="13667335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22929" y="3983654"/>
            <a:ext cx="6735025" cy="2644213"/>
          </a:xfrm>
          <a:prstGeom prst="rect">
            <a:avLst/>
          </a:prstGeom>
        </p:spPr>
      </p:pic>
      <p:pic>
        <p:nvPicPr>
          <p:cNvPr id="5" name="Picture 4"/>
          <p:cNvPicPr>
            <a:picLocks noChangeAspect="1"/>
          </p:cNvPicPr>
          <p:nvPr/>
        </p:nvPicPr>
        <p:blipFill>
          <a:blip r:embed="rId3"/>
          <a:stretch>
            <a:fillRect/>
          </a:stretch>
        </p:blipFill>
        <p:spPr>
          <a:xfrm>
            <a:off x="101600" y="1221399"/>
            <a:ext cx="7230533" cy="2559839"/>
          </a:xfrm>
          <a:prstGeom prst="rect">
            <a:avLst/>
          </a:prstGeom>
        </p:spPr>
      </p:pic>
      <p:sp>
        <p:nvSpPr>
          <p:cNvPr id="6" name="Bent-Up Arrow 5"/>
          <p:cNvSpPr/>
          <p:nvPr/>
        </p:nvSpPr>
        <p:spPr>
          <a:xfrm rot="5400000">
            <a:off x="2117962" y="3435374"/>
            <a:ext cx="1211580" cy="1903307"/>
          </a:xfrm>
          <a:prstGeom prst="bentUpArrow">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Title 1"/>
          <p:cNvSpPr>
            <a:spLocks noGrp="1"/>
          </p:cNvSpPr>
          <p:nvPr>
            <p:ph type="title"/>
          </p:nvPr>
        </p:nvSpPr>
        <p:spPr>
          <a:xfrm>
            <a:off x="609600" y="274638"/>
            <a:ext cx="11274165" cy="1143000"/>
          </a:xfrm>
        </p:spPr>
        <p:txBody>
          <a:bodyPr>
            <a:normAutofit/>
          </a:bodyPr>
          <a:lstStyle/>
          <a:p>
            <a:r>
              <a:rPr lang="en-US" dirty="0" smtClean="0"/>
              <a:t>What can data analytics to do?</a:t>
            </a:r>
            <a:endParaRPr lang="en-US" dirty="0"/>
          </a:p>
        </p:txBody>
      </p:sp>
    </p:spTree>
    <p:extLst>
      <p:ext uri="{BB962C8B-B14F-4D97-AF65-F5344CB8AC3E}">
        <p14:creationId xmlns:p14="http://schemas.microsoft.com/office/powerpoint/2010/main" val="42201610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274165" cy="1143000"/>
          </a:xfrm>
        </p:spPr>
        <p:txBody>
          <a:bodyPr>
            <a:normAutofit/>
          </a:bodyPr>
          <a:lstStyle/>
          <a:p>
            <a:r>
              <a:rPr lang="en-US" dirty="0" smtClean="0"/>
              <a:t>What can data analytics to do?</a:t>
            </a:r>
            <a:endParaRPr lang="en-US" dirty="0"/>
          </a:p>
        </p:txBody>
      </p:sp>
      <p:pic>
        <p:nvPicPr>
          <p:cNvPr id="3" name="Picture 2"/>
          <p:cNvPicPr>
            <a:picLocks noChangeAspect="1"/>
          </p:cNvPicPr>
          <p:nvPr/>
        </p:nvPicPr>
        <p:blipFill>
          <a:blip r:embed="rId2"/>
          <a:stretch>
            <a:fillRect/>
          </a:stretch>
        </p:blipFill>
        <p:spPr>
          <a:xfrm>
            <a:off x="2206522" y="2192519"/>
            <a:ext cx="7652245" cy="3612129"/>
          </a:xfrm>
          <a:prstGeom prst="rect">
            <a:avLst/>
          </a:prstGeom>
        </p:spPr>
      </p:pic>
    </p:spTree>
    <p:extLst>
      <p:ext uri="{BB962C8B-B14F-4D97-AF65-F5344CB8AC3E}">
        <p14:creationId xmlns:p14="http://schemas.microsoft.com/office/powerpoint/2010/main" val="2203974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DU Grid Theme">
  <a:themeElements>
    <a:clrScheme name="Custom 1">
      <a:dk1>
        <a:srgbClr val="043657"/>
      </a:dk1>
      <a:lt1>
        <a:sysClr val="window" lastClr="FFFFFF"/>
      </a:lt1>
      <a:dk2>
        <a:srgbClr val="043657"/>
      </a:dk2>
      <a:lt2>
        <a:srgbClr val="FFFFFF"/>
      </a:lt2>
      <a:accent1>
        <a:srgbClr val="57C1EA"/>
      </a:accent1>
      <a:accent2>
        <a:srgbClr val="83CDB8"/>
      </a:accent2>
      <a:accent3>
        <a:srgbClr val="E0E329"/>
      </a:accent3>
      <a:accent4>
        <a:srgbClr val="FCB24C"/>
      </a:accent4>
      <a:accent5>
        <a:srgbClr val="9264AA"/>
      </a:accent5>
      <a:accent6>
        <a:srgbClr val="FFD140"/>
      </a:accent6>
      <a:hlink>
        <a:srgbClr val="98C5EA"/>
      </a:hlink>
      <a:folHlink>
        <a:srgbClr val="838A8F"/>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4530</TotalTime>
  <Words>1678</Words>
  <Application>Microsoft Macintosh PowerPoint</Application>
  <PresentationFormat>Custom</PresentationFormat>
  <Paragraphs>264</Paragraphs>
  <Slides>39</Slides>
  <Notes>1</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ODU Grid Theme</vt:lpstr>
      <vt:lpstr>Welcome To The Data Analytics Course  </vt:lpstr>
      <vt:lpstr>Agenda</vt:lpstr>
      <vt:lpstr>Administrivia</vt:lpstr>
      <vt:lpstr>What are data analytics?</vt:lpstr>
      <vt:lpstr>What are data analytics?</vt:lpstr>
      <vt:lpstr>Who are you what do you want data analytics to do?</vt:lpstr>
      <vt:lpstr>What can data analytics to do?</vt:lpstr>
      <vt:lpstr>What can data analytics to do?</vt:lpstr>
      <vt:lpstr>What can data analytics to do?</vt:lpstr>
      <vt:lpstr>What are data analytics in R?</vt:lpstr>
      <vt:lpstr>What are data analytics in R?</vt:lpstr>
      <vt:lpstr>Focus on programming</vt:lpstr>
      <vt:lpstr>New terms that refer to things we already do</vt:lpstr>
      <vt:lpstr>New terms that refer to things we already do</vt:lpstr>
      <vt:lpstr>How is data analytics different from Statistics</vt:lpstr>
      <vt:lpstr>What is new in data analytics</vt:lpstr>
      <vt:lpstr>PowerPoint Presentation</vt:lpstr>
      <vt:lpstr>Course Overview: Instructors</vt:lpstr>
      <vt:lpstr>Dr. Andrew Collins </vt:lpstr>
      <vt:lpstr>Dr. Jim Leathrum </vt:lpstr>
      <vt:lpstr>Dr. T. Steven Cotter </vt:lpstr>
      <vt:lpstr>Christopher Lynch </vt:lpstr>
      <vt:lpstr>Dr. Ross Gore </vt:lpstr>
      <vt:lpstr>Course Overview: Monday</vt:lpstr>
      <vt:lpstr>Course Overview: Tuesday</vt:lpstr>
      <vt:lpstr>Course Overview: Wednesday</vt:lpstr>
      <vt:lpstr>Course Overview: Thursday</vt:lpstr>
      <vt:lpstr>Course Overview: Friday</vt:lpstr>
      <vt:lpstr>Overall: What you will learn</vt:lpstr>
      <vt:lpstr>Overall: What you will not learn</vt:lpstr>
      <vt:lpstr>Why not excel</vt:lpstr>
      <vt:lpstr>Why R instead of Excel</vt:lpstr>
      <vt:lpstr>Course Technology: R</vt:lpstr>
      <vt:lpstr>R Learning Curve</vt:lpstr>
      <vt:lpstr>RStudio To the Rescue</vt:lpstr>
      <vt:lpstr>The R Landscape: R and R Packages</vt:lpstr>
      <vt:lpstr>Start Thinking About Your Practicum Project</vt:lpstr>
      <vt:lpstr>Start Thinking About Your Practicum Project</vt:lpstr>
      <vt:lpstr>Revisiting: Administrivia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 Sullivan</dc:creator>
  <cp:lastModifiedBy>Ross Gore</cp:lastModifiedBy>
  <cp:revision>253</cp:revision>
  <cp:lastPrinted>2017-09-05T14:30:26Z</cp:lastPrinted>
  <dcterms:created xsi:type="dcterms:W3CDTF">2016-11-25T15:27:32Z</dcterms:created>
  <dcterms:modified xsi:type="dcterms:W3CDTF">2018-12-17T12:59:47Z</dcterms:modified>
</cp:coreProperties>
</file>